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 id="2147483660" r:id="rId2"/>
    <p:sldMasterId id="2147483672" r:id="rId3"/>
    <p:sldMasterId id="2147483760" r:id="rId4"/>
  </p:sldMasterIdLst>
  <p:notesMasterIdLst>
    <p:notesMasterId r:id="rId18"/>
  </p:notesMasterIdLst>
  <p:sldIdLst>
    <p:sldId id="256" r:id="rId5"/>
    <p:sldId id="265" r:id="rId6"/>
    <p:sldId id="453" r:id="rId7"/>
    <p:sldId id="452" r:id="rId8"/>
    <p:sldId id="454" r:id="rId9"/>
    <p:sldId id="484" r:id="rId10"/>
    <p:sldId id="650" r:id="rId11"/>
    <p:sldId id="496" r:id="rId12"/>
    <p:sldId id="642" r:id="rId13"/>
    <p:sldId id="626" r:id="rId14"/>
    <p:sldId id="643" r:id="rId15"/>
    <p:sldId id="645" r:id="rId16"/>
    <p:sldId id="649"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82423"/>
  </p:normalViewPr>
  <p:slideViewPr>
    <p:cSldViewPr snapToGrid="0" snapToObjects="1">
      <p:cViewPr varScale="1">
        <p:scale>
          <a:sx n="107" d="100"/>
          <a:sy n="107" d="100"/>
        </p:scale>
        <p:origin x="272"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D54F94-58AE-DD45-B395-2EB4A6E4974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69421B2B-5E5C-2047-9639-AA1783FFD57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02442B6-CB3C-8B4E-A337-391D00127F42}" type="datetimeFigureOut">
              <a:rPr lang="en-US"/>
              <a:pPr>
                <a:defRPr/>
              </a:pPr>
              <a:t>2/6/20</a:t>
            </a:fld>
            <a:endParaRPr lang="en-US"/>
          </a:p>
        </p:txBody>
      </p:sp>
      <p:sp>
        <p:nvSpPr>
          <p:cNvPr id="4" name="Slide Image Placeholder 3">
            <a:extLst>
              <a:ext uri="{FF2B5EF4-FFF2-40B4-BE49-F238E27FC236}">
                <a16:creationId xmlns:a16="http://schemas.microsoft.com/office/drawing/2014/main" id="{CF6B4B21-7A0D-8E44-95FD-738B0DE9C755}"/>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EDC75D7-67CA-824D-AC47-954F59478E0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5185B08-C1CC-4942-B395-DB14D1EA677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513CB0AB-E59B-7B4E-B6B3-3D9B72988620}"/>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2F40C794-90C6-314A-930C-2A64E797214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7B9C3771-3970-BA4D-A056-1FFFCE76FA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B55F242D-27AA-4E4A-BFB6-9716ABFB010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FCBEF70-24BB-164D-976F-36A93FB7F69B}"/>
              </a:ext>
            </a:extLst>
          </p:cNvPr>
          <p:cNvSpPr>
            <a:spLocks noGrp="1"/>
          </p:cNvSpPr>
          <p:nvPr>
            <p:ph type="sldNum" sz="quarter" idx="5"/>
          </p:nvPr>
        </p:nvSpPr>
        <p:spPr/>
        <p:txBody>
          <a:bodyPr/>
          <a:lstStyle/>
          <a:p>
            <a:pPr>
              <a:defRPr/>
            </a:pPr>
            <a:fld id="{29BA5148-208B-9A43-AD5D-FE27AB91A1E5}"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1D5B143-6031-3244-AD2D-0B5473E2FB4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F05E968-8507-A546-A61A-AFCD8C397A6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a:t>Community birth settings were protective of mistreatment</a:t>
            </a:r>
          </a:p>
        </p:txBody>
      </p:sp>
      <p:sp>
        <p:nvSpPr>
          <p:cNvPr id="27652" name="Slide Number Placeholder 3">
            <a:extLst>
              <a:ext uri="{FF2B5EF4-FFF2-40B4-BE49-F238E27FC236}">
                <a16:creationId xmlns:a16="http://schemas.microsoft.com/office/drawing/2014/main" id="{2E0B7F48-3F13-764C-A038-9D600E85B35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EC8E5E-CAA4-0946-8993-8125BD7EC5A6}" type="slidenum">
              <a:rPr lang="en-CA" altLang="en-US" smtClean="0">
                <a:solidFill>
                  <a:srgbClr val="000000"/>
                </a:solidFill>
              </a:rPr>
              <a:pPr fontAlgn="base">
                <a:spcBef>
                  <a:spcPct val="0"/>
                </a:spcBef>
                <a:spcAft>
                  <a:spcPct val="0"/>
                </a:spcAft>
              </a:pPr>
              <a:t>10</a:t>
            </a:fld>
            <a:endParaRPr lang="en-CA" alt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10824BC-2DFE-594B-A2DC-E07A88CCACF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6861CD44-3EFD-6344-8019-0E07B1CAD7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However, these numbers understate the problem, because remember that 50% of the sample were community births, compared with 2% of the population overall.</a:t>
            </a:r>
          </a:p>
          <a:p>
            <a:endParaRPr lang="en-US" altLang="en-US"/>
          </a:p>
          <a:p>
            <a:r>
              <a:rPr lang="en-US" altLang="en-US"/>
              <a:t>Why? Because place of birth strongly affects the rate of mistreatment.</a:t>
            </a:r>
          </a:p>
          <a:p>
            <a:endParaRPr lang="en-US" altLang="en-US"/>
          </a:p>
          <a:p>
            <a:r>
              <a:rPr lang="en-US" altLang="en-US"/>
              <a:t>Giving birth in a Hopsital setting or even a birth center within a hospital results in a much greater likelihood of mistreatment than giving birth in a freestanding birth center or at home.</a:t>
            </a:r>
          </a:p>
          <a:p>
            <a:endParaRPr lang="en-US" altLang="en-US"/>
          </a:p>
          <a:p>
            <a:r>
              <a:rPr lang="en-US" altLang="en-US"/>
              <a:t>So in reality the rates of mistreatment are much higher in the population than in our sample– in hospital births it’s 1 in 3 women of color experienced mistreatment compared with just 6.6% in the community. (1 in 15)</a:t>
            </a:r>
          </a:p>
          <a:p>
            <a:endParaRPr lang="en-US" altLang="en-US"/>
          </a:p>
          <a:p>
            <a:r>
              <a:rPr lang="en-US" altLang="en-US"/>
              <a:t>For white women giving birth in a hospital, 1 in 4 report experiencing mistreatment.</a:t>
            </a:r>
          </a:p>
        </p:txBody>
      </p:sp>
      <p:sp>
        <p:nvSpPr>
          <p:cNvPr id="29700" name="Slide Number Placeholder 3">
            <a:extLst>
              <a:ext uri="{FF2B5EF4-FFF2-40B4-BE49-F238E27FC236}">
                <a16:creationId xmlns:a16="http://schemas.microsoft.com/office/drawing/2014/main" id="{AD3C660E-B21F-AF4E-A129-F947D8D349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84FD90F-F50D-D249-B933-6E590971CDF0}" type="slidenum">
              <a:rPr lang="en-US" altLang="en-US" smtClean="0">
                <a:solidFill>
                  <a:srgbClr val="000000"/>
                </a:solidFill>
              </a:rPr>
              <a:pPr fontAlgn="base">
                <a:spcBef>
                  <a:spcPct val="0"/>
                </a:spcBef>
                <a:spcAft>
                  <a:spcPct val="0"/>
                </a:spcAft>
              </a:pPr>
              <a:t>11</a:t>
            </a:fld>
            <a:endParaRPr lang="en-US" alt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106ADBE-9A6F-4B45-990B-C37F2B2E39B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433A13A-FF8D-6D48-B7FD-667548B43B8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When comparing data by provider type, not only place of birth.</a:t>
            </a:r>
          </a:p>
          <a:p>
            <a:pPr eaLnBrk="1" hangingPunct="1">
              <a:spcBef>
                <a:spcPct val="0"/>
              </a:spcBef>
            </a:pPr>
            <a:r>
              <a:rPr lang="en-US" altLang="en-US"/>
              <a:t>You see a difference in physicians and midwives in hospital settings, but a much greater difference between hospital birth and community birth. </a:t>
            </a:r>
          </a:p>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BB64C52E-8CEC-274A-B6E8-3909F8A9BF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633F1BB-D32F-2149-B39B-2F569F247041}" type="slidenum">
              <a:rPr lang="en-US" altLang="en-US" smtClean="0">
                <a:solidFill>
                  <a:srgbClr val="000000"/>
                </a:solidFill>
              </a:rPr>
              <a:pPr fontAlgn="base">
                <a:spcBef>
                  <a:spcPct val="0"/>
                </a:spcBef>
                <a:spcAft>
                  <a:spcPct val="0"/>
                </a:spcAft>
              </a:pPr>
              <a:t>12</a:t>
            </a:fld>
            <a:endParaRPr lang="en-US" alt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7D0238BC-60FC-2742-8141-7421D4578B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9172549B-C4E7-C647-BBDB-8901B657668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tabLst>
                <a:tab pos="2970213" algn="l"/>
              </a:tabLst>
            </a:pPr>
            <a:r>
              <a:rPr lang="en-US" altLang="en-US" sz="2400">
                <a:solidFill>
                  <a:srgbClr val="715A4C"/>
                </a:solidFill>
              </a:rPr>
              <a:t>The significant number of respondents that reported “being ignored” or that “providers failed to respond to their requests for help” is a disturbing finding especially in a high resource country. </a:t>
            </a:r>
          </a:p>
          <a:p>
            <a:pPr>
              <a:spcBef>
                <a:spcPct val="0"/>
              </a:spcBef>
              <a:tabLst>
                <a:tab pos="2970213" algn="l"/>
              </a:tabLst>
            </a:pPr>
            <a:endParaRPr lang="en-US" altLang="en-US">
              <a:solidFill>
                <a:srgbClr val="715A4C"/>
              </a:solidFill>
            </a:endParaRPr>
          </a:p>
          <a:p>
            <a:pPr>
              <a:spcBef>
                <a:spcPct val="0"/>
              </a:spcBef>
              <a:tabLst>
                <a:tab pos="2970213" algn="l"/>
              </a:tabLst>
            </a:pPr>
            <a:r>
              <a:rPr lang="en-US" altLang="en-US">
                <a:solidFill>
                  <a:srgbClr val="715A4C"/>
                </a:solidFill>
              </a:rPr>
              <a:t>These results are directly related to mortality and morbidity.</a:t>
            </a:r>
          </a:p>
          <a:p>
            <a:pPr>
              <a:spcBef>
                <a:spcPct val="0"/>
              </a:spcBef>
              <a:tabLst>
                <a:tab pos="2970213" algn="l"/>
              </a:tabLst>
            </a:pPr>
            <a:endParaRPr lang="en-US" altLang="en-US">
              <a:solidFill>
                <a:srgbClr val="715A4C"/>
              </a:solidFill>
            </a:endParaRPr>
          </a:p>
          <a:p>
            <a:pPr>
              <a:spcBef>
                <a:spcPct val="0"/>
              </a:spcBef>
              <a:tabLst>
                <a:tab pos="2970213" algn="l"/>
              </a:tabLst>
            </a:pPr>
            <a:r>
              <a:rPr lang="en-US" altLang="en-US" sz="2400">
                <a:solidFill>
                  <a:srgbClr val="715A4C"/>
                </a:solidFill>
              </a:rPr>
              <a:t>The California Pregnancy-Associated Mortality Review (CA-PAMR): found that </a:t>
            </a:r>
          </a:p>
          <a:p>
            <a:pPr marL="0" lvl="1">
              <a:spcBef>
                <a:spcPct val="0"/>
              </a:spcBef>
              <a:tabLst>
                <a:tab pos="2970213" algn="l"/>
              </a:tabLst>
            </a:pPr>
            <a:r>
              <a:rPr lang="en-US" altLang="en-US" sz="2200" b="1">
                <a:solidFill>
                  <a:srgbClr val="715A4C"/>
                </a:solidFill>
              </a:rPr>
              <a:t>Healthcare provider factors </a:t>
            </a:r>
            <a:r>
              <a:rPr lang="en-US" altLang="en-US" sz="2200">
                <a:solidFill>
                  <a:srgbClr val="715A4C"/>
                </a:solidFill>
              </a:rPr>
              <a:t>- most common contributor to maternal deaths, </a:t>
            </a:r>
          </a:p>
          <a:p>
            <a:pPr marL="0" lvl="1">
              <a:spcBef>
                <a:spcPct val="0"/>
              </a:spcBef>
              <a:tabLst>
                <a:tab pos="2970213" algn="l"/>
              </a:tabLst>
            </a:pPr>
            <a:r>
              <a:rPr lang="en-US" altLang="en-US" sz="2200">
                <a:solidFill>
                  <a:srgbClr val="715A4C"/>
                </a:solidFill>
              </a:rPr>
              <a:t>Factors in 81% of maternal deaths in the time period studied.  </a:t>
            </a:r>
          </a:p>
          <a:p>
            <a:pPr>
              <a:tabLst>
                <a:tab pos="2970213" algn="l"/>
              </a:tabLst>
            </a:pPr>
            <a:endParaRPr lang="en-US" altLang="en-US">
              <a:solidFill>
                <a:srgbClr val="715A4C"/>
              </a:solidFill>
            </a:endParaRPr>
          </a:p>
          <a:p>
            <a:pPr algn="ctr">
              <a:tabLst>
                <a:tab pos="2970213" algn="l"/>
              </a:tabLst>
            </a:pPr>
            <a:r>
              <a:rPr lang="en-US" altLang="en-US" b="1" i="1">
                <a:solidFill>
                  <a:srgbClr val="715A4C"/>
                </a:solidFill>
              </a:rPr>
              <a:t>The most common provider factor was delayed response to clinical warning signs, followed by ineffective care </a:t>
            </a:r>
            <a:endParaRPr lang="en-US" altLang="en-US"/>
          </a:p>
        </p:txBody>
      </p:sp>
      <p:sp>
        <p:nvSpPr>
          <p:cNvPr id="33796" name="Slide Number Placeholder 3">
            <a:extLst>
              <a:ext uri="{FF2B5EF4-FFF2-40B4-BE49-F238E27FC236}">
                <a16:creationId xmlns:a16="http://schemas.microsoft.com/office/drawing/2014/main" id="{A98C8DB6-9C55-CD4C-94A0-EBA806B4D8C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F541E29-443D-FE42-A494-E85E867B31D2}" type="slidenum">
              <a:rPr lang="en-US" altLang="en-US" smtClean="0">
                <a:solidFill>
                  <a:srgbClr val="000000"/>
                </a:solidFill>
              </a:rPr>
              <a:pPr fontAlgn="base">
                <a:spcBef>
                  <a:spcPct val="0"/>
                </a:spcBef>
                <a:spcAft>
                  <a:spcPct val="0"/>
                </a:spcAft>
              </a:pPr>
              <a:t>13</a:t>
            </a:fld>
            <a:endParaRPr lang="en-US"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1EFCFD5C-C837-1048-8E7D-E9B577EB913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8948E84A-AEF3-1549-B1C8-CAB6B8D6B684}"/>
              </a:ext>
            </a:extLst>
          </p:cNvPr>
          <p:cNvSpPr>
            <a:spLocks noGrp="1"/>
          </p:cNvSpPr>
          <p:nvPr>
            <p:ph type="body" idx="1"/>
          </p:nvPr>
        </p:nvSpPr>
        <p:spPr/>
        <p:txBody>
          <a:bodyPr/>
          <a:lstStyle/>
          <a:p>
            <a:pPr>
              <a:defRPr/>
            </a:pPr>
            <a:r>
              <a:rPr lang="en-US" dirty="0"/>
              <a:t>I’d like to explain the context for our current priorities.</a:t>
            </a:r>
          </a:p>
          <a:p>
            <a:pPr>
              <a:defRPr/>
            </a:pPr>
            <a:endParaRPr lang="en-US" dirty="0"/>
          </a:p>
          <a:p>
            <a:pPr>
              <a:defRPr/>
            </a:pPr>
            <a:r>
              <a:rPr lang="en-US" dirty="0"/>
              <a:t>We know that the US spends the most of any country on maternity care, yet we have worse outcomes than all other wealthy countries.</a:t>
            </a:r>
          </a:p>
          <a:p>
            <a:pPr>
              <a:defRPr/>
            </a:pPr>
            <a:r>
              <a:rPr lang="en-US" dirty="0"/>
              <a:t>In fact, we are the only developed country where the maternal mortality ratio is on the rise. And of course, we’ve heard about the intractable racial disparities.</a:t>
            </a:r>
          </a:p>
          <a:p>
            <a:pPr>
              <a:defRPr/>
            </a:pPr>
            <a:endParaRPr lang="en-US" dirty="0"/>
          </a:p>
          <a:p>
            <a:pPr>
              <a:defRPr/>
            </a:pPr>
            <a:r>
              <a:rPr lang="en-US" dirty="0"/>
              <a:t>But for many years maternal health hasn’t received the attention it deserves…. </a:t>
            </a:r>
          </a:p>
          <a:p>
            <a:pPr>
              <a:lnSpc>
                <a:spcPct val="200000"/>
              </a:lnSpc>
              <a:defRPr/>
            </a:pPr>
            <a:r>
              <a:rPr lang="en-US" b="1" spc="150" dirty="0">
                <a:solidFill>
                  <a:srgbClr val="715A4C"/>
                </a:solidFill>
                <a:latin typeface="Arial" charset="0"/>
                <a:ea typeface="Arial" charset="0"/>
                <a:cs typeface="Arial" charset="0"/>
              </a:rPr>
              <a:t>Where’s the M in MCH?</a:t>
            </a:r>
          </a:p>
          <a:p>
            <a:pPr>
              <a:defRPr/>
            </a:pPr>
            <a:r>
              <a:rPr lang="en-US" spc="150" dirty="0">
                <a:solidFill>
                  <a:srgbClr val="715A4C"/>
                </a:solidFill>
                <a:latin typeface="Arial" charset="0"/>
                <a:ea typeface="Arial" charset="0"/>
                <a:cs typeface="Arial" charset="0"/>
              </a:rPr>
              <a:t>Not recognized as a problem </a:t>
            </a:r>
          </a:p>
          <a:p>
            <a:pPr>
              <a:defRPr/>
            </a:pPr>
            <a:r>
              <a:rPr lang="en-US" spc="150" dirty="0">
                <a:solidFill>
                  <a:srgbClr val="715A4C"/>
                </a:solidFill>
                <a:latin typeface="Arial" charset="0"/>
                <a:ea typeface="Arial" charset="0"/>
                <a:cs typeface="Arial" charset="0"/>
              </a:rPr>
              <a:t>No accountability in US system</a:t>
            </a:r>
            <a:endParaRPr lang="en-US" dirty="0"/>
          </a:p>
          <a:p>
            <a:pPr>
              <a:defRPr/>
            </a:pPr>
            <a:endParaRPr lang="en-US" dirty="0"/>
          </a:p>
          <a:p>
            <a:pPr eaLnBrk="1" fontAlgn="auto" hangingPunct="1">
              <a:spcBef>
                <a:spcPts val="0"/>
              </a:spcBef>
              <a:spcAft>
                <a:spcPts val="0"/>
              </a:spcAft>
              <a:defRPr/>
            </a:pPr>
            <a:r>
              <a:rPr lang="en-US" b="1" spc="150" dirty="0">
                <a:solidFill>
                  <a:srgbClr val="715A4C"/>
                </a:solidFill>
                <a:latin typeface="Arial" charset="0"/>
                <a:ea typeface="Arial" charset="0"/>
                <a:cs typeface="Arial" charset="0"/>
              </a:rPr>
              <a:t>Over 10 years SIGNIFICANT effort has led to</a:t>
            </a:r>
            <a:r>
              <a:rPr lang="en-US" b="1" spc="150" dirty="0">
                <a:solidFill>
                  <a:srgbClr val="715A4C"/>
                </a:solidFill>
                <a:latin typeface="Arial" charset="0"/>
                <a:ea typeface="Arial" charset="0"/>
                <a:cs typeface="Arial" charset="0"/>
                <a:sym typeface="Wingdings" pitchFamily="2" charset="2"/>
              </a:rPr>
              <a:t> greater recognition and attention</a:t>
            </a:r>
            <a:endParaRPr lang="en-US" b="1" spc="150" dirty="0">
              <a:solidFill>
                <a:srgbClr val="715A4C"/>
              </a:solidFill>
              <a:latin typeface="Arial" charset="0"/>
              <a:ea typeface="Arial" charset="0"/>
              <a:cs typeface="Arial" charset="0"/>
            </a:endParaRPr>
          </a:p>
          <a:p>
            <a:pPr>
              <a:defRPr/>
            </a:pPr>
            <a:r>
              <a:rPr lang="en-US" dirty="0"/>
              <a:t>There’s been considerable effort improve maternal health, focused on making sure that when something went wrong, (a complication developed) it could be appropriately addressed.</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In the US, this has translated to establishing and strengthening maternal mortality review boards to identify and address failures in health systems. Visionary clinicians have leveraged their expertise and their position in the health system to make sure more providers and facilities are adopting ”safety bundles” --  protocols that can make the difference between life and death once an emergency or a complication has arisen. </a:t>
            </a:r>
          </a:p>
          <a:p>
            <a:pPr>
              <a:defRPr/>
            </a:pPr>
            <a:endParaRPr lang="en-US" dirty="0"/>
          </a:p>
        </p:txBody>
      </p:sp>
      <p:sp>
        <p:nvSpPr>
          <p:cNvPr id="11268" name="Slide Number Placeholder 3">
            <a:extLst>
              <a:ext uri="{FF2B5EF4-FFF2-40B4-BE49-F238E27FC236}">
                <a16:creationId xmlns:a16="http://schemas.microsoft.com/office/drawing/2014/main" id="{AD35AA9C-BD52-2C4A-800E-FB63DBC053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A207979-3078-F74D-87A2-619FAB4347DD}" type="slidenum">
              <a:rPr lang="en-US" altLang="en-US" smtClean="0">
                <a:solidFill>
                  <a:srgbClr val="000000"/>
                </a:solidFill>
              </a:rPr>
              <a:pPr fontAlgn="base">
                <a:spcBef>
                  <a:spcPct val="0"/>
                </a:spcBef>
                <a:spcAft>
                  <a:spcPct val="0"/>
                </a:spcAft>
              </a:pPr>
              <a:t>2</a:t>
            </a:fld>
            <a:endParaRPr lang="en-US"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11420F2-92FB-6540-9338-9498BE9C867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2AFA14F5-DC22-D149-A9B9-4086E0A9FC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BUT despite expanding implementation of protocols and guidelines and maternal mortality review, we HAVEN’T Seen as much change in outcomes as would be expected. </a:t>
            </a:r>
          </a:p>
          <a:p>
            <a:endParaRPr lang="en-US" altLang="en-US"/>
          </a:p>
          <a:p>
            <a:r>
              <a:rPr lang="en-US" altLang="en-US"/>
              <a:t>For instance California is the ONLY state in the US to significantly reduce it’s maternal mortality, and even there, racial disparities have not been reduced.</a:t>
            </a:r>
          </a:p>
          <a:p>
            <a:r>
              <a:rPr lang="en-US" altLang="en-US"/>
              <a:t>The same is true in New York City, where maternal mortality disparities have grown, even as numbers have inched downwards.</a:t>
            </a:r>
          </a:p>
          <a:p>
            <a:endParaRPr lang="en-US" altLang="en-US"/>
          </a:p>
          <a:p>
            <a:r>
              <a:rPr lang="en-US" altLang="en-US"/>
              <a:t>The strategies we’ve been employing have absolutely been contributing to improvements, but they aren’t going the distance.</a:t>
            </a:r>
          </a:p>
          <a:p>
            <a:endParaRPr lang="en-US" altLang="en-US"/>
          </a:p>
          <a:p>
            <a:r>
              <a:rPr lang="en-US" altLang="en-US"/>
              <a:t>So if the focus on emergencies, on “rescue” isn’t enough, what needs to happen to move the needle?</a:t>
            </a:r>
          </a:p>
          <a:p>
            <a:endParaRPr lang="en-US" altLang="en-US"/>
          </a:p>
          <a:p>
            <a:endParaRPr lang="en-US" altLang="en-US"/>
          </a:p>
        </p:txBody>
      </p:sp>
      <p:sp>
        <p:nvSpPr>
          <p:cNvPr id="13316" name="Slide Number Placeholder 3">
            <a:extLst>
              <a:ext uri="{FF2B5EF4-FFF2-40B4-BE49-F238E27FC236}">
                <a16:creationId xmlns:a16="http://schemas.microsoft.com/office/drawing/2014/main" id="{9DF2B3F0-B35D-E542-93EC-FDFCDDD43BA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DB68548-28C1-1540-8B4A-C1A4A5E1C6B7}" type="slidenum">
              <a:rPr lang="en-US" altLang="en-US" smtClean="0">
                <a:solidFill>
                  <a:srgbClr val="000000"/>
                </a:solidFill>
              </a:rPr>
              <a:pPr fontAlgn="base">
                <a:spcBef>
                  <a:spcPct val="0"/>
                </a:spcBef>
                <a:spcAft>
                  <a:spcPct val="0"/>
                </a:spcAft>
              </a:pPr>
              <a:t>3</a:t>
            </a:fld>
            <a:endParaRPr lang="en-US"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82678880-5268-3743-9998-077F4448A4D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5A99222-80F4-534D-87FC-B266979FEB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Research suggests the need to take a different approach, </a:t>
            </a:r>
          </a:p>
          <a:p>
            <a:r>
              <a:rPr lang="en-US" altLang="en-US"/>
              <a:t>to shift the focus upstream to prevent problems before they arise, moving from rescue to prevention taking a comprehensive approach to health and wellness.</a:t>
            </a:r>
          </a:p>
          <a:p>
            <a:r>
              <a:rPr lang="en-US" altLang="en-US"/>
              <a:t>Engaging people in their own care, so they can be active participants.</a:t>
            </a:r>
          </a:p>
          <a:p>
            <a:endParaRPr lang="en-US" altLang="en-US"/>
          </a:p>
          <a:p>
            <a:r>
              <a:rPr lang="en-US" altLang="en-US"/>
              <a:t>We need to focus on the quality of care in an expansive sense – not just as an emergency solution but providing ALL people with the best care from the beginning, throughout their life course. </a:t>
            </a:r>
          </a:p>
          <a:p>
            <a:endParaRPr lang="en-US" altLang="en-US"/>
          </a:p>
          <a:p>
            <a:pPr eaLnBrk="1" hangingPunct="1">
              <a:spcBef>
                <a:spcPct val="0"/>
              </a:spcBef>
            </a:pPr>
            <a:r>
              <a:rPr lang="en-US" altLang="en-US"/>
              <a:t>- and adopt a richer definition of quality – one that recognizes the paramount importance of treating everyone with respect and dignity, as a person with rights and a voice – and one that rests on a bedrock of prioritizing equity.</a:t>
            </a:r>
          </a:p>
          <a:p>
            <a:endParaRPr lang="en-US" altLang="en-US"/>
          </a:p>
          <a:p>
            <a:endParaRPr lang="en-US" altLang="en-US"/>
          </a:p>
        </p:txBody>
      </p:sp>
      <p:sp>
        <p:nvSpPr>
          <p:cNvPr id="15364" name="Slide Number Placeholder 3">
            <a:extLst>
              <a:ext uri="{FF2B5EF4-FFF2-40B4-BE49-F238E27FC236}">
                <a16:creationId xmlns:a16="http://schemas.microsoft.com/office/drawing/2014/main" id="{BEF2AE22-314F-3149-9556-BD6F8609D83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9A7D898-C47D-EF46-B503-C9A92F961587}" type="slidenum">
              <a:rPr lang="en-US" altLang="en-US" smtClean="0">
                <a:solidFill>
                  <a:srgbClr val="000000"/>
                </a:solidFill>
              </a:rPr>
              <a:pPr fontAlgn="base">
                <a:spcBef>
                  <a:spcPct val="0"/>
                </a:spcBef>
                <a:spcAft>
                  <a:spcPct val="0"/>
                </a:spcAft>
              </a:pPr>
              <a:t>4</a:t>
            </a:fld>
            <a:endParaRPr lang="en-US" alt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AF0F936-3906-3544-9922-B2A7574676A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DBE20E08-BF96-9C4B-BFCA-7B17F9C20D3F}"/>
              </a:ext>
            </a:extLst>
          </p:cNvPr>
          <p:cNvSpPr>
            <a:spLocks noGrp="1"/>
          </p:cNvSpPr>
          <p:nvPr>
            <p:ph type="body" idx="1"/>
          </p:nvPr>
        </p:nvSpPr>
        <p:spPr/>
        <p:txBody>
          <a:bodyPr/>
          <a:lstStyle/>
          <a:p>
            <a:pPr eaLnBrk="1" fontAlgn="auto" hangingPunct="1">
              <a:spcBef>
                <a:spcPts val="0"/>
              </a:spcBef>
              <a:spcAft>
                <a:spcPts val="0"/>
              </a:spcAft>
              <a:defRPr/>
            </a:pPr>
            <a:r>
              <a:rPr lang="en-US" dirty="0"/>
              <a:t>How do we move in this direction?</a:t>
            </a:r>
          </a:p>
          <a:p>
            <a:pPr>
              <a:defRPr/>
            </a:pPr>
            <a:endParaRPr lang="en-US" dirty="0"/>
          </a:p>
          <a:p>
            <a:pPr>
              <a:lnSpc>
                <a:spcPct val="120000"/>
              </a:lnSpc>
              <a:spcAft>
                <a:spcPts val="1000"/>
              </a:spcAft>
              <a:defRPr/>
            </a:pPr>
            <a:r>
              <a:rPr lang="en-US" b="1" spc="150" dirty="0">
                <a:solidFill>
                  <a:srgbClr val="EC742E"/>
                </a:solidFill>
                <a:latin typeface="Arial" charset="0"/>
                <a:ea typeface="Arial" charset="0"/>
                <a:cs typeface="Arial" charset="0"/>
              </a:rPr>
              <a:t>MIDWIFERY MODEL of CARE + COMMUNITY-BASED DOULAS are both</a:t>
            </a:r>
          </a:p>
          <a:p>
            <a:pPr>
              <a:lnSpc>
                <a:spcPct val="120000"/>
              </a:lnSpc>
              <a:spcAft>
                <a:spcPts val="1000"/>
              </a:spcAft>
              <a:defRPr/>
            </a:pPr>
            <a:r>
              <a:rPr lang="en-US" spc="150" dirty="0">
                <a:solidFill>
                  <a:srgbClr val="715A4C"/>
                </a:solidFill>
                <a:latin typeface="Arial" charset="0"/>
                <a:ea typeface="Arial" charset="0"/>
                <a:cs typeface="Arial" charset="0"/>
              </a:rPr>
              <a:t>Evidence-based models to support optimal maternity care practices.</a:t>
            </a:r>
          </a:p>
          <a:p>
            <a:pPr>
              <a:lnSpc>
                <a:spcPct val="120000"/>
              </a:lnSpc>
              <a:spcAft>
                <a:spcPts val="1000"/>
              </a:spcAft>
              <a:defRPr/>
            </a:pPr>
            <a:endParaRPr lang="en-US" dirty="0"/>
          </a:p>
          <a:p>
            <a:pPr lvl="1">
              <a:lnSpc>
                <a:spcPct val="150000"/>
              </a:lnSpc>
              <a:spcAft>
                <a:spcPts val="1200"/>
              </a:spcAft>
              <a:defRPr/>
            </a:pPr>
            <a:r>
              <a:rPr lang="en-US" sz="2200" spc="150" dirty="0">
                <a:solidFill>
                  <a:srgbClr val="715A4C"/>
                </a:solidFill>
                <a:latin typeface="Arial" charset="0"/>
                <a:ea typeface="Arial" charset="0"/>
                <a:cs typeface="Arial" charset="0"/>
              </a:rPr>
              <a:t>RESEARCH SHOWS BOTH:</a:t>
            </a:r>
          </a:p>
          <a:p>
            <a:pPr marL="800100" lvl="1" indent="-342900">
              <a:lnSpc>
                <a:spcPct val="110000"/>
              </a:lnSpc>
              <a:spcAft>
                <a:spcPts val="1000"/>
              </a:spcAft>
              <a:buFont typeface="Arial" panose="020B0604020202020204" pitchFamily="34" charset="0"/>
              <a:buChar char="•"/>
              <a:defRPr/>
            </a:pPr>
            <a:r>
              <a:rPr lang="en-US" sz="2200" spc="150" dirty="0">
                <a:solidFill>
                  <a:srgbClr val="715A4C"/>
                </a:solidFill>
                <a:latin typeface="Arial" charset="0"/>
                <a:ea typeface="Arial" charset="0"/>
                <a:cs typeface="Arial" charset="0"/>
              </a:rPr>
              <a:t>Result in safer, healthier, more satisfying births </a:t>
            </a:r>
          </a:p>
          <a:p>
            <a:pPr marL="800100" lvl="1" indent="-342900">
              <a:lnSpc>
                <a:spcPct val="110000"/>
              </a:lnSpc>
              <a:spcAft>
                <a:spcPts val="1000"/>
              </a:spcAft>
              <a:buFont typeface="Arial" panose="020B0604020202020204" pitchFamily="34" charset="0"/>
              <a:buChar char="•"/>
              <a:defRPr/>
            </a:pPr>
            <a:r>
              <a:rPr lang="en-US" sz="2200" spc="150" dirty="0">
                <a:solidFill>
                  <a:srgbClr val="715A4C"/>
                </a:solidFill>
                <a:latin typeface="Arial" charset="0"/>
                <a:ea typeface="Arial" charset="0"/>
                <a:cs typeface="Arial" charset="0"/>
              </a:rPr>
              <a:t>Facilitate self-advocacy &amp; satisfaction with care</a:t>
            </a:r>
          </a:p>
          <a:p>
            <a:pPr marL="800100" lvl="1" indent="-342900">
              <a:lnSpc>
                <a:spcPct val="110000"/>
              </a:lnSpc>
              <a:spcAft>
                <a:spcPts val="1000"/>
              </a:spcAft>
              <a:buFont typeface="Arial" panose="020B0604020202020204" pitchFamily="34" charset="0"/>
              <a:buChar char="•"/>
              <a:defRPr/>
            </a:pPr>
            <a:r>
              <a:rPr lang="en-US" sz="2200" spc="150" dirty="0">
                <a:solidFill>
                  <a:srgbClr val="715A4C"/>
                </a:solidFill>
                <a:latin typeface="Arial" charset="0"/>
                <a:ea typeface="Arial" charset="0"/>
                <a:cs typeface="Arial" charset="0"/>
              </a:rPr>
              <a:t>Increase health equity</a:t>
            </a:r>
          </a:p>
          <a:p>
            <a:pPr marL="800100" lvl="1" indent="-342900">
              <a:lnSpc>
                <a:spcPct val="110000"/>
              </a:lnSpc>
              <a:spcAft>
                <a:spcPts val="1000"/>
              </a:spcAft>
              <a:buFont typeface="Arial" panose="020B0604020202020204" pitchFamily="34" charset="0"/>
              <a:buChar char="•"/>
              <a:defRPr/>
            </a:pPr>
            <a:r>
              <a:rPr lang="en-US" sz="2200" spc="150" dirty="0">
                <a:solidFill>
                  <a:srgbClr val="715A4C"/>
                </a:solidFill>
                <a:latin typeface="Arial" charset="0"/>
                <a:ea typeface="Arial" charset="0"/>
                <a:cs typeface="Arial" charset="0"/>
              </a:rPr>
              <a:t>Reduce spending</a:t>
            </a:r>
          </a:p>
          <a:p>
            <a:pPr>
              <a:lnSpc>
                <a:spcPct val="120000"/>
              </a:lnSpc>
              <a:spcAft>
                <a:spcPts val="1000"/>
              </a:spcAft>
              <a:defRPr/>
            </a:pPr>
            <a:endParaRPr lang="en-US" dirty="0"/>
          </a:p>
        </p:txBody>
      </p:sp>
      <p:sp>
        <p:nvSpPr>
          <p:cNvPr id="17412" name="Slide Number Placeholder 3">
            <a:extLst>
              <a:ext uri="{FF2B5EF4-FFF2-40B4-BE49-F238E27FC236}">
                <a16:creationId xmlns:a16="http://schemas.microsoft.com/office/drawing/2014/main" id="{952947B4-AB64-6943-95BA-9AB5AD57B2F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059A1EC-C38B-264B-BB0F-91158E9EF146}" type="slidenum">
              <a:rPr lang="en-US" altLang="en-US" smtClean="0">
                <a:solidFill>
                  <a:srgbClr val="000000"/>
                </a:solidFill>
              </a:rPr>
              <a:pPr fontAlgn="base">
                <a:spcBef>
                  <a:spcPct val="0"/>
                </a:spcBef>
                <a:spcAft>
                  <a:spcPct val="0"/>
                </a:spcAft>
              </a:pPr>
              <a:t>5</a:t>
            </a:fld>
            <a:endParaRPr lang="en-US" alt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ABCFAE65-F088-B449-8AA8-285270FDFB7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E0E814C-D5F2-144C-A521-DC238C4BD46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Transforming the current care model, which continues to fail women, to one that is rights-based, person-centered, culturally-relevant, and rooted in dignity and respect will lead to (bullets on slide) </a:t>
            </a:r>
          </a:p>
          <a:p>
            <a:pPr eaLnBrk="1" hangingPunct="1"/>
            <a:endParaRPr lang="en-US" altLang="en-US"/>
          </a:p>
          <a:p>
            <a:pPr eaLnBrk="1" hangingPunct="1"/>
            <a:r>
              <a:rPr lang="en-US" altLang="en-US"/>
              <a:t>Ultimately, a new maternity care paradigm can serve as a model to be replicated and scaled across all areas of the U.S. healthcare system.</a:t>
            </a:r>
          </a:p>
          <a:p>
            <a:pPr eaLnBrk="1" hangingPunct="1"/>
            <a:endParaRPr lang="en-US" altLang="en-US"/>
          </a:p>
          <a:p>
            <a:endParaRPr lang="en-US" altLang="en-US"/>
          </a:p>
          <a:p>
            <a:br>
              <a:rPr lang="en-US" altLang="en-US"/>
            </a:br>
            <a:br>
              <a:rPr lang="en-US" altLang="en-US"/>
            </a:br>
            <a:endParaRPr lang="en-US" altLang="en-US"/>
          </a:p>
        </p:txBody>
      </p:sp>
      <p:sp>
        <p:nvSpPr>
          <p:cNvPr id="19460" name="Slide Number Placeholder 3">
            <a:extLst>
              <a:ext uri="{FF2B5EF4-FFF2-40B4-BE49-F238E27FC236}">
                <a16:creationId xmlns:a16="http://schemas.microsoft.com/office/drawing/2014/main" id="{C2FD009F-DD2A-B542-8425-37C1349936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08B1C7-4AA2-5447-9FD0-7775D6B90719}" type="slidenum">
              <a:rPr lang="en-US" altLang="en-US" smtClean="0"/>
              <a:pPr fontAlgn="base">
                <a:spcBef>
                  <a:spcPct val="0"/>
                </a:spcBef>
                <a:spcAft>
                  <a:spcPct val="0"/>
                </a:spcAft>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1B3A307-8800-734C-A487-691432C40A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27451918-15FC-F043-9F64-9B1ABDB7463E}"/>
              </a:ext>
            </a:extLst>
          </p:cNvPr>
          <p:cNvSpPr>
            <a:spLocks noGrp="1" noChangeArrowheads="1"/>
          </p:cNvSpPr>
          <p:nvPr>
            <p:ph type="body" idx="1"/>
          </p:nvPr>
        </p:nvSpPr>
        <p:spPr bwMode="auto"/>
        <p:txBody>
          <a:bodyPr wrap="square" numCol="1" anchor="t" anchorCtr="0" compatLnSpc="1">
            <a:prstTxWarp prst="textNoShape">
              <a:avLst/>
            </a:prstTxWarp>
          </a:bodyPr>
          <a:lstStyle/>
          <a:p>
            <a:pPr>
              <a:defRPr/>
            </a:pPr>
            <a:r>
              <a:rPr lang="en-US" altLang="en-US" dirty="0"/>
              <a:t>Highlights from 2019</a:t>
            </a:r>
          </a:p>
          <a:p>
            <a:pPr>
              <a:defRPr/>
            </a:pPr>
            <a:r>
              <a:rPr lang="en-US" b="1" dirty="0"/>
              <a:t>Helping MOMS Act:  Bipartisan Leadership</a:t>
            </a:r>
          </a:p>
          <a:p>
            <a:pPr marL="171450" indent="-171450">
              <a:buFont typeface="Arial" panose="020B0604020202020204" pitchFamily="34" charset="0"/>
              <a:buChar char="•"/>
              <a:defRPr/>
            </a:pPr>
            <a:r>
              <a:rPr lang="en-US" dirty="0"/>
              <a:t>Allows states to extend Medicaid coverage for postpartum women from 60 days to one year after birth</a:t>
            </a:r>
          </a:p>
          <a:p>
            <a:pPr marL="171450" indent="-171450">
              <a:buFont typeface="Arial" panose="020B0604020202020204" pitchFamily="34" charset="0"/>
              <a:buChar char="•"/>
              <a:defRPr/>
            </a:pPr>
            <a:r>
              <a:rPr lang="en-US" dirty="0"/>
              <a:t>Includes a plan to evaluate and support states adopting Medicaid coverage of doula services </a:t>
            </a:r>
          </a:p>
          <a:p>
            <a:pPr marL="171450" indent="-171450">
              <a:buFont typeface="Arial" panose="020B0604020202020204" pitchFamily="34" charset="0"/>
              <a:buChar char="•"/>
              <a:defRPr/>
            </a:pPr>
            <a:r>
              <a:rPr lang="en-US" dirty="0"/>
              <a:t>Less than two weeks ago, it passed out of the Energy and Commerce Committee and has the potential to be voted on by the House of Representatives. </a:t>
            </a:r>
          </a:p>
          <a:p>
            <a:pPr>
              <a:defRPr/>
            </a:pPr>
            <a:endParaRPr lang="en-US" altLang="en-US" dirty="0"/>
          </a:p>
          <a:p>
            <a:pPr>
              <a:defRPr/>
            </a:pPr>
            <a:r>
              <a:rPr lang="en-US" b="1" dirty="0"/>
              <a:t>Maternal Health Quality Improvement Act of 2019: Bipartisan Leadership</a:t>
            </a:r>
          </a:p>
          <a:p>
            <a:pPr marL="171450" indent="-171450">
              <a:buFont typeface="Arial" panose="020B0604020202020204" pitchFamily="34" charset="0"/>
              <a:buChar char="•"/>
              <a:defRPr/>
            </a:pPr>
            <a:r>
              <a:rPr lang="en-US" dirty="0"/>
              <a:t>Seeks to address significant disparities in access to maternity care that women in rural areas experience, through a number of initiatives including a new rural Maternal and Obstetric Care Training Demonstration project to support the training of rural providers (additionally supports improvements in data collection and the expansion of existing Federal Telehealth Grant Programs to include birth and postpartum service)</a:t>
            </a:r>
          </a:p>
          <a:p>
            <a:pPr marL="171450" indent="-171450">
              <a:buFont typeface="Arial" panose="020B0604020202020204" pitchFamily="34" charset="0"/>
              <a:buChar char="•"/>
              <a:defRPr/>
            </a:pPr>
            <a:r>
              <a:rPr lang="en-US" dirty="0"/>
              <a:t>Establishes quality of care provisions, such as implicit bias training for health care providers and Perinatal Quality Collaboratives. </a:t>
            </a:r>
          </a:p>
          <a:p>
            <a:pPr lvl="1">
              <a:defRPr/>
            </a:pPr>
            <a:endParaRPr lang="en-US" altLang="en-US" dirty="0"/>
          </a:p>
          <a:p>
            <a:pPr>
              <a:defRPr/>
            </a:pPr>
            <a:endParaRPr lang="en-US" altLang="en-US" b="1" dirty="0"/>
          </a:p>
        </p:txBody>
      </p:sp>
      <p:sp>
        <p:nvSpPr>
          <p:cNvPr id="21508" name="Slide Number Placeholder 3">
            <a:extLst>
              <a:ext uri="{FF2B5EF4-FFF2-40B4-BE49-F238E27FC236}">
                <a16:creationId xmlns:a16="http://schemas.microsoft.com/office/drawing/2014/main" id="{9A454C80-E9BC-194B-94EC-20F69C4968B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87038A3-B2ED-0745-B985-950DB37E86B2}" type="slidenum">
              <a:rPr lang="en-US" altLang="en-US" smtClean="0">
                <a:solidFill>
                  <a:srgbClr val="000000"/>
                </a:solidFill>
              </a:rPr>
              <a:pPr fontAlgn="base">
                <a:spcBef>
                  <a:spcPct val="0"/>
                </a:spcBef>
                <a:spcAft>
                  <a:spcPct val="0"/>
                </a:spcAft>
              </a:pPr>
              <a:t>7</a:t>
            </a:fld>
            <a:endParaRPr lang="en-US" alt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EDBA51D-4B53-1540-863C-9E8A741AAAE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id="{6B70C142-6328-8D4D-A11B-7B5A480BD7FC}"/>
              </a:ext>
            </a:extLst>
          </p:cNvPr>
          <p:cNvSpPr>
            <a:spLocks noGrp="1" noChangeArrowheads="1"/>
          </p:cNvSpPr>
          <p:nvPr>
            <p:ph type="body" idx="1"/>
          </p:nvPr>
        </p:nvSpPr>
        <p:spPr bwMode="auto"/>
        <p:txBody>
          <a:bodyPr wrap="square" numCol="1" anchor="t" anchorCtr="0" compatLnSpc="1">
            <a:prstTxWarp prst="textNoShape">
              <a:avLst/>
            </a:prstTxWarp>
          </a:bodyPr>
          <a:lstStyle/>
          <a:p>
            <a:pPr>
              <a:buFont typeface="Arial" panose="020B0604020202020204" pitchFamily="34" charset="0"/>
              <a:buNone/>
              <a:defRPr/>
            </a:pPr>
            <a:r>
              <a:rPr lang="en-US" b="1" dirty="0"/>
              <a:t>Maternal Health Awareness Day Resolution </a:t>
            </a:r>
          </a:p>
          <a:p>
            <a:pPr marL="171450" indent="-171450">
              <a:buFont typeface="Arial" panose="020B0604020202020204" pitchFamily="34" charset="0"/>
              <a:buChar char="•"/>
              <a:defRPr/>
            </a:pPr>
            <a:r>
              <a:rPr lang="en-US" dirty="0"/>
              <a:t>This week, Senator Booker introduced a Resolution establishing 1/23 as Maternal Health Awareness Day</a:t>
            </a:r>
            <a:endParaRPr lang="en-US" sz="1100" dirty="0"/>
          </a:p>
          <a:p>
            <a:pPr marL="171450" indent="-171450">
              <a:buFont typeface="Arial" panose="020B0604020202020204" pitchFamily="34" charset="0"/>
              <a:buChar char="•"/>
              <a:defRPr/>
            </a:pPr>
            <a:r>
              <a:rPr lang="en-US" dirty="0"/>
              <a:t>The Resolution brings attention to the disproportionately poor maternal health outcomes of Indigenous women + calls for prioritizing policy changes to address disparities by increasing funding for and access to comprehensive and culturally-appropriate maternal and reproductive health services for Indigenous communities.</a:t>
            </a:r>
          </a:p>
          <a:p>
            <a:pPr marL="171450" indent="-171450">
              <a:buFont typeface="Arial" panose="020B0604020202020204" pitchFamily="34" charset="0"/>
              <a:buChar char="•"/>
              <a:defRPr/>
            </a:pPr>
            <a:endParaRPr lang="en-US" dirty="0"/>
          </a:p>
          <a:p>
            <a:pPr>
              <a:buFont typeface="Arial" panose="020B0604020202020204" pitchFamily="34" charset="0"/>
              <a:buNone/>
              <a:defRPr/>
            </a:pPr>
            <a:r>
              <a:rPr lang="en-US" b="1" dirty="0"/>
              <a:t>Native Women’s Maternal Health Resolution </a:t>
            </a:r>
          </a:p>
          <a:p>
            <a:pPr marL="171450" indent="-171450">
              <a:buFont typeface="Arial" panose="020B0604020202020204" pitchFamily="34" charset="0"/>
              <a:buChar char="•"/>
              <a:defRPr/>
            </a:pPr>
            <a:r>
              <a:rPr lang="en-US" dirty="0"/>
              <a:t>Last week, Congresswoman Deb </a:t>
            </a:r>
            <a:r>
              <a:rPr lang="en-US" dirty="0" err="1"/>
              <a:t>Haaland</a:t>
            </a:r>
            <a:r>
              <a:rPr lang="en-US" dirty="0"/>
              <a:t>, Native American NM,</a:t>
            </a:r>
            <a:r>
              <a:rPr lang="en-US" sz="1100" dirty="0"/>
              <a:t> </a:t>
            </a:r>
            <a:r>
              <a:rPr lang="en-US" dirty="0"/>
              <a:t>introduced the Native Women’s Maternal Health Resolution</a:t>
            </a:r>
            <a:endParaRPr lang="en-US" sz="1100" dirty="0"/>
          </a:p>
          <a:p>
            <a:pPr marL="171450" indent="-171450">
              <a:buFont typeface="Arial" panose="020B0604020202020204" pitchFamily="34" charset="0"/>
              <a:buChar char="•"/>
              <a:defRPr/>
            </a:pPr>
            <a:r>
              <a:rPr lang="en-US" dirty="0"/>
              <a:t>Resolution brings attention to the disproportionately poor maternal health outcomes of Indigenous women + calls for prioritizing policy changes to address disparities by increasing funding for and access to comprehensive and culturally-appropriate maternal and reproductive health services for Indigenous communities.</a:t>
            </a:r>
          </a:p>
          <a:p>
            <a:pPr marL="171450" indent="-171450">
              <a:buFont typeface="Arial" panose="020B0604020202020204" pitchFamily="34" charset="0"/>
              <a:buChar char="•"/>
              <a:defRPr/>
            </a:pPr>
            <a:endParaRPr lang="en-US" dirty="0"/>
          </a:p>
          <a:p>
            <a:pPr>
              <a:buFont typeface="Arial" panose="020B0604020202020204" pitchFamily="34" charset="0"/>
              <a:buNone/>
              <a:defRPr/>
            </a:pPr>
            <a:r>
              <a:rPr lang="en-US" b="1" dirty="0"/>
              <a:t>Babies Act </a:t>
            </a:r>
          </a:p>
          <a:p>
            <a:pPr marL="171450" indent="-171450">
              <a:buFont typeface="Arial" panose="020B0604020202020204" pitchFamily="34" charset="0"/>
              <a:buChar char="•"/>
              <a:defRPr/>
            </a:pPr>
            <a:r>
              <a:rPr lang="en-US" dirty="0"/>
              <a:t>Establishes the first ever quality standards specific to maternity and newborn care under Medicaid and the Children’s Health Insurance Program.   </a:t>
            </a:r>
            <a:endParaRPr lang="en-US" sz="1100" dirty="0"/>
          </a:p>
          <a:p>
            <a:pPr marL="171450" indent="-171450">
              <a:buFont typeface="Arial" panose="020B0604020202020204" pitchFamily="34" charset="0"/>
              <a:buChar char="•"/>
              <a:defRPr/>
            </a:pPr>
            <a:endParaRPr lang="en-US" b="1" dirty="0"/>
          </a:p>
          <a:p>
            <a:pPr>
              <a:buFont typeface="Arial" panose="020B0604020202020204" pitchFamily="34" charset="0"/>
              <a:buNone/>
              <a:defRPr/>
            </a:pPr>
            <a:r>
              <a:rPr lang="en-US" b="1" dirty="0"/>
              <a:t>Midwives for MOMS Act </a:t>
            </a:r>
          </a:p>
          <a:p>
            <a:pPr marL="171450" indent="-171450">
              <a:buFont typeface="Arial" panose="020B0604020202020204" pitchFamily="34" charset="0"/>
              <a:buChar char="•"/>
              <a:defRPr/>
            </a:pPr>
            <a:r>
              <a:rPr lang="en-US" dirty="0"/>
              <a:t>Establishes two new streams of funding for midwifery education, focusing on students from racial and ethnic minority groups or disadvantaged communities.</a:t>
            </a:r>
            <a:endParaRPr lang="en-US" b="1" dirty="0"/>
          </a:p>
        </p:txBody>
      </p:sp>
      <p:sp>
        <p:nvSpPr>
          <p:cNvPr id="23556" name="Slide Number Placeholder 3">
            <a:extLst>
              <a:ext uri="{FF2B5EF4-FFF2-40B4-BE49-F238E27FC236}">
                <a16:creationId xmlns:a16="http://schemas.microsoft.com/office/drawing/2014/main" id="{FFCC6AD1-E5EA-254B-8A6E-C5C88DEAE90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43EF018-9F0E-1543-AE7A-923A207CED59}" type="slidenum">
              <a:rPr lang="en-US" altLang="en-US" smtClean="0">
                <a:solidFill>
                  <a:srgbClr val="000000"/>
                </a:solidFill>
              </a:rPr>
              <a:pPr fontAlgn="base">
                <a:spcBef>
                  <a:spcPct val="0"/>
                </a:spcBef>
                <a:spcAft>
                  <a:spcPct val="0"/>
                </a:spcAft>
              </a:pPr>
              <a:t>8</a:t>
            </a:fld>
            <a:endParaRPr lang="en-US" alt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A634D43-51A4-784D-B148-319989E2618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632611B-025A-614A-8CCF-82CB8BFB265C}"/>
              </a:ext>
            </a:extLst>
          </p:cNvPr>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b="1" dirty="0">
                <a:solidFill>
                  <a:prstClr val="black"/>
                </a:solidFill>
              </a:rPr>
              <a:t>WHAT DID WE FIND</a:t>
            </a:r>
          </a:p>
          <a:p>
            <a:pPr marL="171450" indent="-171450" eaLnBrk="1" fontAlgn="auto" hangingPunct="1">
              <a:spcBef>
                <a:spcPts val="0"/>
              </a:spcBef>
              <a:spcAft>
                <a:spcPts val="0"/>
              </a:spcAft>
              <a:buFont typeface="Arial" panose="020B0604020202020204" pitchFamily="34" charset="0"/>
              <a:buChar char="•"/>
              <a:defRPr/>
            </a:pPr>
            <a:r>
              <a:rPr lang="en-US" b="1" dirty="0">
                <a:solidFill>
                  <a:prstClr val="black"/>
                </a:solidFill>
              </a:rPr>
              <a:t>One in six women (17.3%) and 1 in 4 women with a hospital birth </a:t>
            </a:r>
            <a:r>
              <a:rPr lang="en-US" dirty="0">
                <a:solidFill>
                  <a:prstClr val="black"/>
                </a:solidFill>
              </a:rPr>
              <a:t>experienced one or more types of mistreatment </a:t>
            </a:r>
          </a:p>
          <a:p>
            <a:pPr marL="171450" indent="-171450" eaLnBrk="1" fontAlgn="auto" hangingPunct="1">
              <a:spcBef>
                <a:spcPts val="0"/>
              </a:spcBef>
              <a:spcAft>
                <a:spcPts val="0"/>
              </a:spcAft>
              <a:buFont typeface="Arial" panose="020B0604020202020204" pitchFamily="34" charset="0"/>
              <a:buChar char="•"/>
              <a:defRPr/>
            </a:pPr>
            <a:r>
              <a:rPr lang="en-US" b="1" dirty="0">
                <a:solidFill>
                  <a:prstClr val="black"/>
                </a:solidFill>
              </a:rPr>
              <a:t>Being shouted at or scolded </a:t>
            </a:r>
            <a:r>
              <a:rPr lang="en-US" dirty="0">
                <a:solidFill>
                  <a:prstClr val="black"/>
                </a:solidFill>
              </a:rPr>
              <a:t>by a health care provider was the most commonly reported mistreatment (8.5%)</a:t>
            </a:r>
          </a:p>
          <a:p>
            <a:pPr marL="171450" indent="-171450" eaLnBrk="1" fontAlgn="auto" hangingPunct="1">
              <a:spcBef>
                <a:spcPts val="0"/>
              </a:spcBef>
              <a:spcAft>
                <a:spcPts val="0"/>
              </a:spcAft>
              <a:buFont typeface="Arial" panose="020B0604020202020204" pitchFamily="34" charset="0"/>
              <a:buChar char="•"/>
              <a:defRPr/>
            </a:pPr>
            <a:r>
              <a:rPr lang="en-US" dirty="0">
                <a:solidFill>
                  <a:prstClr val="black"/>
                </a:solidFill>
              </a:rPr>
              <a:t> followed by health care </a:t>
            </a:r>
            <a:r>
              <a:rPr lang="en-US" b="1" dirty="0">
                <a:solidFill>
                  <a:prstClr val="black"/>
                </a:solidFill>
              </a:rPr>
              <a:t>providers ignoring women, refusing their request for help, or failure to respond </a:t>
            </a:r>
            <a:r>
              <a:rPr lang="en-US" dirty="0">
                <a:solidFill>
                  <a:prstClr val="black"/>
                </a:solidFill>
              </a:rPr>
              <a:t>to requests for help in a reasonable amount of time (7.8%). </a:t>
            </a:r>
          </a:p>
          <a:p>
            <a:pPr marL="171450" indent="-171450" eaLnBrk="1" fontAlgn="auto" hangingPunct="1">
              <a:spcBef>
                <a:spcPts val="0"/>
              </a:spcBef>
              <a:spcAft>
                <a:spcPts val="0"/>
              </a:spcAft>
              <a:buFont typeface="Arial" panose="020B0604020202020204" pitchFamily="34" charset="0"/>
              <a:buChar char="•"/>
              <a:defRPr/>
            </a:pPr>
            <a:r>
              <a:rPr lang="en-US" dirty="0">
                <a:solidFill>
                  <a:prstClr val="black"/>
                </a:solidFill>
              </a:rPr>
              <a:t>Less common types were: violation of physical privacy (5.5%) and providers threatening to withhold treatment or forcing women to accept treatment they did not want (4.5%). </a:t>
            </a:r>
          </a:p>
          <a:p>
            <a:pPr marL="171450" indent="-171450" eaLnBrk="1" fontAlgn="auto" hangingPunct="1">
              <a:spcBef>
                <a:spcPts val="0"/>
              </a:spcBef>
              <a:spcAft>
                <a:spcPts val="0"/>
              </a:spcAft>
              <a:buFont typeface="Arial" panose="020B0604020202020204" pitchFamily="34" charset="0"/>
              <a:buChar char="•"/>
              <a:defRPr/>
            </a:pPr>
            <a:endParaRPr lang="en-US" dirty="0">
              <a:solidFill>
                <a:prstClr val="black"/>
              </a:solidFill>
            </a:endParaRPr>
          </a:p>
          <a:p>
            <a:pPr marL="171450" indent="-171450" eaLnBrk="1" fontAlgn="auto" hangingPunct="1">
              <a:spcBef>
                <a:spcPts val="0"/>
              </a:spcBef>
              <a:spcAft>
                <a:spcPts val="0"/>
              </a:spcAft>
              <a:buFont typeface="Arial" panose="020B0604020202020204" pitchFamily="34" charset="0"/>
              <a:buChar char="•"/>
              <a:defRPr/>
            </a:pPr>
            <a:r>
              <a:rPr lang="en-US" dirty="0">
                <a:solidFill>
                  <a:prstClr val="black"/>
                </a:solidFill>
              </a:rPr>
              <a:t>People of color, Indigenous, Hispanic, and Black people are more than 2x as likely to experience  mistreatment than  white women</a:t>
            </a:r>
            <a:endParaRPr lang="en-US" dirty="0"/>
          </a:p>
          <a:p>
            <a:pPr>
              <a:defRPr/>
            </a:pPr>
            <a:endParaRPr lang="en-US" dirty="0"/>
          </a:p>
          <a:p>
            <a:pPr>
              <a:defRPr/>
            </a:pPr>
            <a:endParaRPr lang="en-US" dirty="0"/>
          </a:p>
          <a:p>
            <a:pPr>
              <a:defRPr/>
            </a:pPr>
            <a:endParaRPr lang="en-US" dirty="0"/>
          </a:p>
          <a:p>
            <a:pPr eaLnBrk="1" fontAlgn="auto" hangingPunct="1">
              <a:spcBef>
                <a:spcPts val="0"/>
              </a:spcBef>
              <a:spcAft>
                <a:spcPts val="0"/>
              </a:spcAft>
              <a:defRPr/>
            </a:pPr>
            <a:endParaRPr lang="en-US" dirty="0"/>
          </a:p>
        </p:txBody>
      </p:sp>
      <p:sp>
        <p:nvSpPr>
          <p:cNvPr id="25604" name="Slide Number Placeholder 3">
            <a:extLst>
              <a:ext uri="{FF2B5EF4-FFF2-40B4-BE49-F238E27FC236}">
                <a16:creationId xmlns:a16="http://schemas.microsoft.com/office/drawing/2014/main" id="{1BAE46E0-51CE-E449-B371-B7F2B077A3A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BB83B9-0AB3-A049-9A84-0CCE215E02CA}" type="slidenum">
              <a:rPr lang="en-US" altLang="en-US" smtClean="0">
                <a:solidFill>
                  <a:srgbClr val="000000"/>
                </a:solidFill>
              </a:rPr>
              <a:pPr fontAlgn="base">
                <a:spcBef>
                  <a:spcPct val="0"/>
                </a:spcBef>
                <a:spcAft>
                  <a:spcPct val="0"/>
                </a:spcAft>
              </a:pPr>
              <a:t>9</a:t>
            </a:fld>
            <a:endParaRPr lang="en-US"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BC8C7C-5E20-9A43-9774-0E072F200E53}"/>
              </a:ext>
            </a:extLst>
          </p:cNvPr>
          <p:cNvSpPr>
            <a:spLocks noGrp="1"/>
          </p:cNvSpPr>
          <p:nvPr>
            <p:ph type="dt" sz="half" idx="10"/>
          </p:nvPr>
        </p:nvSpPr>
        <p:spPr/>
        <p:txBody>
          <a:bodyPr/>
          <a:lstStyle>
            <a:lvl1pPr>
              <a:defRPr/>
            </a:lvl1pPr>
          </a:lstStyle>
          <a:p>
            <a:pPr>
              <a:defRPr/>
            </a:pPr>
            <a:fld id="{19D43BF0-B59C-6743-965E-F16EA9FB4BBF}" type="datetimeFigureOut">
              <a:rPr lang="en-US"/>
              <a:pPr>
                <a:defRPr/>
              </a:pPr>
              <a:t>2/6/20</a:t>
            </a:fld>
            <a:endParaRPr lang="en-US"/>
          </a:p>
        </p:txBody>
      </p:sp>
      <p:sp>
        <p:nvSpPr>
          <p:cNvPr id="5" name="Footer Placeholder 4">
            <a:extLst>
              <a:ext uri="{FF2B5EF4-FFF2-40B4-BE49-F238E27FC236}">
                <a16:creationId xmlns:a16="http://schemas.microsoft.com/office/drawing/2014/main" id="{CC2B3AE3-9EA5-1C43-8F66-71059F472B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19C81FB-311F-5446-BE6C-8598E88E6945}"/>
              </a:ext>
            </a:extLst>
          </p:cNvPr>
          <p:cNvSpPr>
            <a:spLocks noGrp="1"/>
          </p:cNvSpPr>
          <p:nvPr>
            <p:ph type="sldNum" sz="quarter" idx="12"/>
          </p:nvPr>
        </p:nvSpPr>
        <p:spPr/>
        <p:txBody>
          <a:bodyPr/>
          <a:lstStyle>
            <a:lvl1pPr>
              <a:defRPr/>
            </a:lvl1pPr>
          </a:lstStyle>
          <a:p>
            <a:pPr>
              <a:defRPr/>
            </a:pPr>
            <a:fld id="{F8DAEE44-B449-B74D-9AA9-77751DC34FC2}" type="slidenum">
              <a:rPr lang="en-US"/>
              <a:pPr>
                <a:defRPr/>
              </a:pPr>
              <a:t>‹#›</a:t>
            </a:fld>
            <a:endParaRPr lang="en-US"/>
          </a:p>
        </p:txBody>
      </p:sp>
    </p:spTree>
    <p:extLst>
      <p:ext uri="{BB962C8B-B14F-4D97-AF65-F5344CB8AC3E}">
        <p14:creationId xmlns:p14="http://schemas.microsoft.com/office/powerpoint/2010/main" val="3770385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CD9ABD-D003-1E45-93CC-2F4CFC13FCB7}"/>
              </a:ext>
            </a:extLst>
          </p:cNvPr>
          <p:cNvSpPr>
            <a:spLocks noGrp="1"/>
          </p:cNvSpPr>
          <p:nvPr>
            <p:ph type="dt" sz="half" idx="10"/>
          </p:nvPr>
        </p:nvSpPr>
        <p:spPr/>
        <p:txBody>
          <a:bodyPr/>
          <a:lstStyle>
            <a:lvl1pPr>
              <a:defRPr/>
            </a:lvl1pPr>
          </a:lstStyle>
          <a:p>
            <a:pPr>
              <a:defRPr/>
            </a:pPr>
            <a:fld id="{96B09D95-5B9A-8949-9433-E2F0B49B3EF4}" type="datetimeFigureOut">
              <a:rPr lang="en-US"/>
              <a:pPr>
                <a:defRPr/>
              </a:pPr>
              <a:t>2/6/20</a:t>
            </a:fld>
            <a:endParaRPr lang="en-US"/>
          </a:p>
        </p:txBody>
      </p:sp>
      <p:sp>
        <p:nvSpPr>
          <p:cNvPr id="5" name="Footer Placeholder 4">
            <a:extLst>
              <a:ext uri="{FF2B5EF4-FFF2-40B4-BE49-F238E27FC236}">
                <a16:creationId xmlns:a16="http://schemas.microsoft.com/office/drawing/2014/main" id="{C8611371-1427-8349-A128-AA5724B990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F95765-0036-DE47-949A-DB41A95FBEAA}"/>
              </a:ext>
            </a:extLst>
          </p:cNvPr>
          <p:cNvSpPr>
            <a:spLocks noGrp="1"/>
          </p:cNvSpPr>
          <p:nvPr>
            <p:ph type="sldNum" sz="quarter" idx="12"/>
          </p:nvPr>
        </p:nvSpPr>
        <p:spPr/>
        <p:txBody>
          <a:bodyPr/>
          <a:lstStyle>
            <a:lvl1pPr>
              <a:defRPr/>
            </a:lvl1pPr>
          </a:lstStyle>
          <a:p>
            <a:pPr>
              <a:defRPr/>
            </a:pPr>
            <a:fld id="{C4F2369B-C0CD-A14B-AE20-5EACAFD0177F}" type="slidenum">
              <a:rPr lang="en-US"/>
              <a:pPr>
                <a:defRPr/>
              </a:pPr>
              <a:t>‹#›</a:t>
            </a:fld>
            <a:endParaRPr lang="en-US"/>
          </a:p>
        </p:txBody>
      </p:sp>
    </p:spTree>
    <p:extLst>
      <p:ext uri="{BB962C8B-B14F-4D97-AF65-F5344CB8AC3E}">
        <p14:creationId xmlns:p14="http://schemas.microsoft.com/office/powerpoint/2010/main" val="150153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34466-D245-434C-B2DE-A653DD8AD068}"/>
              </a:ext>
            </a:extLst>
          </p:cNvPr>
          <p:cNvSpPr>
            <a:spLocks noGrp="1"/>
          </p:cNvSpPr>
          <p:nvPr>
            <p:ph type="dt" sz="half" idx="10"/>
          </p:nvPr>
        </p:nvSpPr>
        <p:spPr/>
        <p:txBody>
          <a:bodyPr/>
          <a:lstStyle>
            <a:lvl1pPr>
              <a:defRPr/>
            </a:lvl1pPr>
          </a:lstStyle>
          <a:p>
            <a:pPr>
              <a:defRPr/>
            </a:pPr>
            <a:fld id="{09EFB9CF-788F-574D-B09E-D8C74B000C03}" type="datetimeFigureOut">
              <a:rPr lang="en-US"/>
              <a:pPr>
                <a:defRPr/>
              </a:pPr>
              <a:t>2/6/20</a:t>
            </a:fld>
            <a:endParaRPr lang="en-US"/>
          </a:p>
        </p:txBody>
      </p:sp>
      <p:sp>
        <p:nvSpPr>
          <p:cNvPr id="5" name="Footer Placeholder 4">
            <a:extLst>
              <a:ext uri="{FF2B5EF4-FFF2-40B4-BE49-F238E27FC236}">
                <a16:creationId xmlns:a16="http://schemas.microsoft.com/office/drawing/2014/main" id="{945CF4DB-AE37-B842-8270-31D1F90328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F52874B-42ED-DC41-8E1D-EF7A849E58AA}"/>
              </a:ext>
            </a:extLst>
          </p:cNvPr>
          <p:cNvSpPr>
            <a:spLocks noGrp="1"/>
          </p:cNvSpPr>
          <p:nvPr>
            <p:ph type="sldNum" sz="quarter" idx="12"/>
          </p:nvPr>
        </p:nvSpPr>
        <p:spPr/>
        <p:txBody>
          <a:bodyPr/>
          <a:lstStyle>
            <a:lvl1pPr>
              <a:defRPr/>
            </a:lvl1pPr>
          </a:lstStyle>
          <a:p>
            <a:pPr>
              <a:defRPr/>
            </a:pPr>
            <a:fld id="{C69C962B-1CB0-8240-A09F-CBE334443447}" type="slidenum">
              <a:rPr lang="en-US"/>
              <a:pPr>
                <a:defRPr/>
              </a:pPr>
              <a:t>‹#›</a:t>
            </a:fld>
            <a:endParaRPr lang="en-US"/>
          </a:p>
        </p:txBody>
      </p:sp>
    </p:spTree>
    <p:extLst>
      <p:ext uri="{BB962C8B-B14F-4D97-AF65-F5344CB8AC3E}">
        <p14:creationId xmlns:p14="http://schemas.microsoft.com/office/powerpoint/2010/main" val="4106841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A535D8-B109-4E4E-B415-39D731C302F7}"/>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10C6BCB8-DDDC-F241-9F79-ADC3B4A7E41C}"/>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94D235F3-300B-9D40-8865-60FEA28C81CF}"/>
              </a:ext>
            </a:extLst>
          </p:cNvPr>
          <p:cNvSpPr>
            <a:spLocks noGrp="1"/>
          </p:cNvSpPr>
          <p:nvPr>
            <p:ph type="sldNum" sz="quarter" idx="12"/>
          </p:nvPr>
        </p:nvSpPr>
        <p:spPr/>
        <p:txBody>
          <a:bodyPr/>
          <a:lstStyle>
            <a:lvl1pPr>
              <a:defRPr/>
            </a:lvl1pPr>
          </a:lstStyle>
          <a:p>
            <a:pPr>
              <a:defRPr/>
            </a:pPr>
            <a:fld id="{1A742A69-D5E5-644A-82D0-F5AF057847FF}" type="slidenum">
              <a:rPr lang="en-US"/>
              <a:pPr>
                <a:defRPr/>
              </a:pPr>
              <a:t>‹#›</a:t>
            </a:fld>
            <a:endParaRPr lang="en-US"/>
          </a:p>
        </p:txBody>
      </p:sp>
    </p:spTree>
    <p:extLst>
      <p:ext uri="{BB962C8B-B14F-4D97-AF65-F5344CB8AC3E}">
        <p14:creationId xmlns:p14="http://schemas.microsoft.com/office/powerpoint/2010/main" val="1876326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E613DE-2FC5-8A46-A284-8E9A8A430CB7}"/>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4410FD05-F74F-4349-8857-5073B2A91F1C}"/>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DE200635-9277-0843-95C8-130A1694AA4D}"/>
              </a:ext>
            </a:extLst>
          </p:cNvPr>
          <p:cNvSpPr>
            <a:spLocks noGrp="1"/>
          </p:cNvSpPr>
          <p:nvPr>
            <p:ph type="sldNum" sz="quarter" idx="12"/>
          </p:nvPr>
        </p:nvSpPr>
        <p:spPr/>
        <p:txBody>
          <a:bodyPr/>
          <a:lstStyle>
            <a:lvl1pPr>
              <a:defRPr/>
            </a:lvl1pPr>
          </a:lstStyle>
          <a:p>
            <a:pPr>
              <a:defRPr/>
            </a:pPr>
            <a:fld id="{7E2E8645-D811-5042-89C0-11EBAB7993F6}" type="slidenum">
              <a:rPr lang="en-US"/>
              <a:pPr>
                <a:defRPr/>
              </a:pPr>
              <a:t>‹#›</a:t>
            </a:fld>
            <a:endParaRPr lang="en-US"/>
          </a:p>
        </p:txBody>
      </p:sp>
    </p:spTree>
    <p:extLst>
      <p:ext uri="{BB962C8B-B14F-4D97-AF65-F5344CB8AC3E}">
        <p14:creationId xmlns:p14="http://schemas.microsoft.com/office/powerpoint/2010/main" val="1116192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2033A4-8D12-6040-A2CC-9A536727CA4E}"/>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10EC598B-FB8B-0246-A5C8-E4E15AAE7E28}"/>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A4A0050C-71BB-0F4A-A726-92ACFB976463}"/>
              </a:ext>
            </a:extLst>
          </p:cNvPr>
          <p:cNvSpPr>
            <a:spLocks noGrp="1"/>
          </p:cNvSpPr>
          <p:nvPr>
            <p:ph type="sldNum" sz="quarter" idx="12"/>
          </p:nvPr>
        </p:nvSpPr>
        <p:spPr/>
        <p:txBody>
          <a:bodyPr/>
          <a:lstStyle>
            <a:lvl1pPr>
              <a:defRPr/>
            </a:lvl1pPr>
          </a:lstStyle>
          <a:p>
            <a:pPr>
              <a:defRPr/>
            </a:pPr>
            <a:fld id="{654C3670-2928-2A4D-B5C8-35F7A4AAA76B}" type="slidenum">
              <a:rPr lang="en-US"/>
              <a:pPr>
                <a:defRPr/>
              </a:pPr>
              <a:t>‹#›</a:t>
            </a:fld>
            <a:endParaRPr lang="en-US"/>
          </a:p>
        </p:txBody>
      </p:sp>
    </p:spTree>
    <p:extLst>
      <p:ext uri="{BB962C8B-B14F-4D97-AF65-F5344CB8AC3E}">
        <p14:creationId xmlns:p14="http://schemas.microsoft.com/office/powerpoint/2010/main" val="3308111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892F1E9-4DC0-AF4D-958E-A4FF4CD40CAF}"/>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6" name="Footer Placeholder 4">
            <a:extLst>
              <a:ext uri="{FF2B5EF4-FFF2-40B4-BE49-F238E27FC236}">
                <a16:creationId xmlns:a16="http://schemas.microsoft.com/office/drawing/2014/main" id="{43362C0E-5192-3D46-BA4E-2201A5DBA956}"/>
              </a:ext>
            </a:extLst>
          </p:cNvPr>
          <p:cNvSpPr>
            <a:spLocks noGrp="1"/>
          </p:cNvSpPr>
          <p:nvPr>
            <p:ph type="ftr" sz="quarter" idx="11"/>
          </p:nvPr>
        </p:nvSpPr>
        <p:spPr/>
        <p:txBody>
          <a:bodyPr/>
          <a:lstStyle>
            <a:lvl1pPr>
              <a:defRPr/>
            </a:lvl1pPr>
          </a:lstStyle>
          <a:p>
            <a:pPr>
              <a:defRPr/>
            </a:pPr>
            <a:r>
              <a:rPr lang="en-US"/>
              <a:t>ADD TITLE HERE</a:t>
            </a:r>
          </a:p>
        </p:txBody>
      </p:sp>
      <p:sp>
        <p:nvSpPr>
          <p:cNvPr id="7" name="Slide Number Placeholder 5">
            <a:extLst>
              <a:ext uri="{FF2B5EF4-FFF2-40B4-BE49-F238E27FC236}">
                <a16:creationId xmlns:a16="http://schemas.microsoft.com/office/drawing/2014/main" id="{D38BE459-08FA-0D45-A4A9-3A79F386BF16}"/>
              </a:ext>
            </a:extLst>
          </p:cNvPr>
          <p:cNvSpPr>
            <a:spLocks noGrp="1"/>
          </p:cNvSpPr>
          <p:nvPr>
            <p:ph type="sldNum" sz="quarter" idx="12"/>
          </p:nvPr>
        </p:nvSpPr>
        <p:spPr/>
        <p:txBody>
          <a:bodyPr/>
          <a:lstStyle>
            <a:lvl1pPr>
              <a:defRPr/>
            </a:lvl1pPr>
          </a:lstStyle>
          <a:p>
            <a:pPr>
              <a:defRPr/>
            </a:pPr>
            <a:fld id="{341741AD-4967-7F47-813B-EF13CF1286BA}" type="slidenum">
              <a:rPr lang="en-US"/>
              <a:pPr>
                <a:defRPr/>
              </a:pPr>
              <a:t>‹#›</a:t>
            </a:fld>
            <a:endParaRPr lang="en-US"/>
          </a:p>
        </p:txBody>
      </p:sp>
    </p:spTree>
    <p:extLst>
      <p:ext uri="{BB962C8B-B14F-4D97-AF65-F5344CB8AC3E}">
        <p14:creationId xmlns:p14="http://schemas.microsoft.com/office/powerpoint/2010/main" val="2924177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6A91938-C324-D94D-AD4B-A84503C450D7}"/>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8" name="Footer Placeholder 4">
            <a:extLst>
              <a:ext uri="{FF2B5EF4-FFF2-40B4-BE49-F238E27FC236}">
                <a16:creationId xmlns:a16="http://schemas.microsoft.com/office/drawing/2014/main" id="{093AD003-9094-9F44-91FB-DA31D52D875F}"/>
              </a:ext>
            </a:extLst>
          </p:cNvPr>
          <p:cNvSpPr>
            <a:spLocks noGrp="1"/>
          </p:cNvSpPr>
          <p:nvPr>
            <p:ph type="ftr" sz="quarter" idx="11"/>
          </p:nvPr>
        </p:nvSpPr>
        <p:spPr/>
        <p:txBody>
          <a:bodyPr/>
          <a:lstStyle>
            <a:lvl1pPr>
              <a:defRPr/>
            </a:lvl1pPr>
          </a:lstStyle>
          <a:p>
            <a:pPr>
              <a:defRPr/>
            </a:pPr>
            <a:r>
              <a:rPr lang="en-US"/>
              <a:t>ADD TITLE HERE</a:t>
            </a:r>
          </a:p>
        </p:txBody>
      </p:sp>
      <p:sp>
        <p:nvSpPr>
          <p:cNvPr id="9" name="Slide Number Placeholder 5">
            <a:extLst>
              <a:ext uri="{FF2B5EF4-FFF2-40B4-BE49-F238E27FC236}">
                <a16:creationId xmlns:a16="http://schemas.microsoft.com/office/drawing/2014/main" id="{365F75F7-7018-4D4F-99A3-066209B7A29D}"/>
              </a:ext>
            </a:extLst>
          </p:cNvPr>
          <p:cNvSpPr>
            <a:spLocks noGrp="1"/>
          </p:cNvSpPr>
          <p:nvPr>
            <p:ph type="sldNum" sz="quarter" idx="12"/>
          </p:nvPr>
        </p:nvSpPr>
        <p:spPr/>
        <p:txBody>
          <a:bodyPr/>
          <a:lstStyle>
            <a:lvl1pPr>
              <a:defRPr/>
            </a:lvl1pPr>
          </a:lstStyle>
          <a:p>
            <a:pPr>
              <a:defRPr/>
            </a:pPr>
            <a:fld id="{6AEB2450-D96D-DB4B-A761-6F9784E77B99}" type="slidenum">
              <a:rPr lang="en-US"/>
              <a:pPr>
                <a:defRPr/>
              </a:pPr>
              <a:t>‹#›</a:t>
            </a:fld>
            <a:endParaRPr lang="en-US"/>
          </a:p>
        </p:txBody>
      </p:sp>
    </p:spTree>
    <p:extLst>
      <p:ext uri="{BB962C8B-B14F-4D97-AF65-F5344CB8AC3E}">
        <p14:creationId xmlns:p14="http://schemas.microsoft.com/office/powerpoint/2010/main" val="3573758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17FB196-3981-B34D-853C-0AE44530E6B9}"/>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4" name="Footer Placeholder 4">
            <a:extLst>
              <a:ext uri="{FF2B5EF4-FFF2-40B4-BE49-F238E27FC236}">
                <a16:creationId xmlns:a16="http://schemas.microsoft.com/office/drawing/2014/main" id="{3DE88EDA-7D71-CB46-BD3B-675ECEEE568E}"/>
              </a:ext>
            </a:extLst>
          </p:cNvPr>
          <p:cNvSpPr>
            <a:spLocks noGrp="1"/>
          </p:cNvSpPr>
          <p:nvPr>
            <p:ph type="ftr" sz="quarter" idx="11"/>
          </p:nvPr>
        </p:nvSpPr>
        <p:spPr/>
        <p:txBody>
          <a:bodyPr/>
          <a:lstStyle>
            <a:lvl1pPr>
              <a:defRPr/>
            </a:lvl1pPr>
          </a:lstStyle>
          <a:p>
            <a:pPr>
              <a:defRPr/>
            </a:pPr>
            <a:r>
              <a:rPr lang="en-US"/>
              <a:t>ADD TITLE HERE</a:t>
            </a:r>
          </a:p>
        </p:txBody>
      </p:sp>
      <p:sp>
        <p:nvSpPr>
          <p:cNvPr id="5" name="Slide Number Placeholder 5">
            <a:extLst>
              <a:ext uri="{FF2B5EF4-FFF2-40B4-BE49-F238E27FC236}">
                <a16:creationId xmlns:a16="http://schemas.microsoft.com/office/drawing/2014/main" id="{0DF1F005-87DD-004A-9999-184316752E77}"/>
              </a:ext>
            </a:extLst>
          </p:cNvPr>
          <p:cNvSpPr>
            <a:spLocks noGrp="1"/>
          </p:cNvSpPr>
          <p:nvPr>
            <p:ph type="sldNum" sz="quarter" idx="12"/>
          </p:nvPr>
        </p:nvSpPr>
        <p:spPr/>
        <p:txBody>
          <a:bodyPr/>
          <a:lstStyle>
            <a:lvl1pPr>
              <a:defRPr/>
            </a:lvl1pPr>
          </a:lstStyle>
          <a:p>
            <a:pPr>
              <a:defRPr/>
            </a:pPr>
            <a:fld id="{64893D39-5A13-AB4F-A979-D25C46F752FF}" type="slidenum">
              <a:rPr lang="en-US"/>
              <a:pPr>
                <a:defRPr/>
              </a:pPr>
              <a:t>‹#›</a:t>
            </a:fld>
            <a:endParaRPr lang="en-US"/>
          </a:p>
        </p:txBody>
      </p:sp>
    </p:spTree>
    <p:extLst>
      <p:ext uri="{BB962C8B-B14F-4D97-AF65-F5344CB8AC3E}">
        <p14:creationId xmlns:p14="http://schemas.microsoft.com/office/powerpoint/2010/main" val="1166685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1F1C9F2-B030-5B4A-AC33-2FE758E227CF}"/>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3" name="Footer Placeholder 4">
            <a:extLst>
              <a:ext uri="{FF2B5EF4-FFF2-40B4-BE49-F238E27FC236}">
                <a16:creationId xmlns:a16="http://schemas.microsoft.com/office/drawing/2014/main" id="{B79E07B2-9F16-774E-8296-E61D05C06E64}"/>
              </a:ext>
            </a:extLst>
          </p:cNvPr>
          <p:cNvSpPr>
            <a:spLocks noGrp="1"/>
          </p:cNvSpPr>
          <p:nvPr>
            <p:ph type="ftr" sz="quarter" idx="11"/>
          </p:nvPr>
        </p:nvSpPr>
        <p:spPr/>
        <p:txBody>
          <a:bodyPr/>
          <a:lstStyle>
            <a:lvl1pPr>
              <a:defRPr/>
            </a:lvl1pPr>
          </a:lstStyle>
          <a:p>
            <a:pPr>
              <a:defRPr/>
            </a:pPr>
            <a:r>
              <a:rPr lang="en-US"/>
              <a:t>ADD TITLE HERE</a:t>
            </a:r>
          </a:p>
        </p:txBody>
      </p:sp>
      <p:sp>
        <p:nvSpPr>
          <p:cNvPr id="4" name="Slide Number Placeholder 5">
            <a:extLst>
              <a:ext uri="{FF2B5EF4-FFF2-40B4-BE49-F238E27FC236}">
                <a16:creationId xmlns:a16="http://schemas.microsoft.com/office/drawing/2014/main" id="{918A2B65-5300-6A44-BD9B-713D5CE75802}"/>
              </a:ext>
            </a:extLst>
          </p:cNvPr>
          <p:cNvSpPr>
            <a:spLocks noGrp="1"/>
          </p:cNvSpPr>
          <p:nvPr>
            <p:ph type="sldNum" sz="quarter" idx="12"/>
          </p:nvPr>
        </p:nvSpPr>
        <p:spPr/>
        <p:txBody>
          <a:bodyPr/>
          <a:lstStyle>
            <a:lvl1pPr>
              <a:defRPr/>
            </a:lvl1pPr>
          </a:lstStyle>
          <a:p>
            <a:pPr>
              <a:defRPr/>
            </a:pPr>
            <a:fld id="{1A7B67CC-8AC4-0648-9AB8-4863FCE2D67A}" type="slidenum">
              <a:rPr lang="en-US"/>
              <a:pPr>
                <a:defRPr/>
              </a:pPr>
              <a:t>‹#›</a:t>
            </a:fld>
            <a:endParaRPr lang="en-US"/>
          </a:p>
        </p:txBody>
      </p:sp>
    </p:spTree>
    <p:extLst>
      <p:ext uri="{BB962C8B-B14F-4D97-AF65-F5344CB8AC3E}">
        <p14:creationId xmlns:p14="http://schemas.microsoft.com/office/powerpoint/2010/main" val="1610708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6346D3E9-0503-AE4E-AF0A-3A92358A12A2}"/>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6" name="Footer Placeholder 4">
            <a:extLst>
              <a:ext uri="{FF2B5EF4-FFF2-40B4-BE49-F238E27FC236}">
                <a16:creationId xmlns:a16="http://schemas.microsoft.com/office/drawing/2014/main" id="{558B4A76-3E71-4444-981E-90E3437D5808}"/>
              </a:ext>
            </a:extLst>
          </p:cNvPr>
          <p:cNvSpPr>
            <a:spLocks noGrp="1"/>
          </p:cNvSpPr>
          <p:nvPr>
            <p:ph type="ftr" sz="quarter" idx="11"/>
          </p:nvPr>
        </p:nvSpPr>
        <p:spPr/>
        <p:txBody>
          <a:bodyPr/>
          <a:lstStyle>
            <a:lvl1pPr>
              <a:defRPr/>
            </a:lvl1pPr>
          </a:lstStyle>
          <a:p>
            <a:pPr>
              <a:defRPr/>
            </a:pPr>
            <a:r>
              <a:rPr lang="en-US"/>
              <a:t>ADD TITLE HERE</a:t>
            </a:r>
          </a:p>
        </p:txBody>
      </p:sp>
      <p:sp>
        <p:nvSpPr>
          <p:cNvPr id="7" name="Slide Number Placeholder 5">
            <a:extLst>
              <a:ext uri="{FF2B5EF4-FFF2-40B4-BE49-F238E27FC236}">
                <a16:creationId xmlns:a16="http://schemas.microsoft.com/office/drawing/2014/main" id="{259EE87C-C2FF-E746-B32B-646937A27F8D}"/>
              </a:ext>
            </a:extLst>
          </p:cNvPr>
          <p:cNvSpPr>
            <a:spLocks noGrp="1"/>
          </p:cNvSpPr>
          <p:nvPr>
            <p:ph type="sldNum" sz="quarter" idx="12"/>
          </p:nvPr>
        </p:nvSpPr>
        <p:spPr/>
        <p:txBody>
          <a:bodyPr/>
          <a:lstStyle>
            <a:lvl1pPr>
              <a:defRPr/>
            </a:lvl1pPr>
          </a:lstStyle>
          <a:p>
            <a:pPr>
              <a:defRPr/>
            </a:pPr>
            <a:fld id="{80232B5F-F0C4-7548-BF95-0F4819CAC08B}" type="slidenum">
              <a:rPr lang="en-US"/>
              <a:pPr>
                <a:defRPr/>
              </a:pPr>
              <a:t>‹#›</a:t>
            </a:fld>
            <a:endParaRPr lang="en-US"/>
          </a:p>
        </p:txBody>
      </p:sp>
    </p:spTree>
    <p:extLst>
      <p:ext uri="{BB962C8B-B14F-4D97-AF65-F5344CB8AC3E}">
        <p14:creationId xmlns:p14="http://schemas.microsoft.com/office/powerpoint/2010/main" val="929648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E73A0-E984-1643-9480-4C4881C0C74F}"/>
              </a:ext>
            </a:extLst>
          </p:cNvPr>
          <p:cNvSpPr>
            <a:spLocks noGrp="1"/>
          </p:cNvSpPr>
          <p:nvPr>
            <p:ph type="dt" sz="half" idx="10"/>
          </p:nvPr>
        </p:nvSpPr>
        <p:spPr/>
        <p:txBody>
          <a:bodyPr/>
          <a:lstStyle>
            <a:lvl1pPr>
              <a:defRPr/>
            </a:lvl1pPr>
          </a:lstStyle>
          <a:p>
            <a:pPr>
              <a:defRPr/>
            </a:pPr>
            <a:fld id="{28782468-2330-2E47-975B-87D205BA1962}" type="datetimeFigureOut">
              <a:rPr lang="en-US"/>
              <a:pPr>
                <a:defRPr/>
              </a:pPr>
              <a:t>2/6/20</a:t>
            </a:fld>
            <a:endParaRPr lang="en-US"/>
          </a:p>
        </p:txBody>
      </p:sp>
      <p:sp>
        <p:nvSpPr>
          <p:cNvPr id="5" name="Footer Placeholder 4">
            <a:extLst>
              <a:ext uri="{FF2B5EF4-FFF2-40B4-BE49-F238E27FC236}">
                <a16:creationId xmlns:a16="http://schemas.microsoft.com/office/drawing/2014/main" id="{776F5DCF-4C19-8E46-8AA9-4D41EBD364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D0E61F-EFE3-4E49-B3B8-520DF7810FE5}"/>
              </a:ext>
            </a:extLst>
          </p:cNvPr>
          <p:cNvSpPr>
            <a:spLocks noGrp="1"/>
          </p:cNvSpPr>
          <p:nvPr>
            <p:ph type="sldNum" sz="quarter" idx="12"/>
          </p:nvPr>
        </p:nvSpPr>
        <p:spPr/>
        <p:txBody>
          <a:bodyPr/>
          <a:lstStyle>
            <a:lvl1pPr>
              <a:defRPr/>
            </a:lvl1pPr>
          </a:lstStyle>
          <a:p>
            <a:pPr>
              <a:defRPr/>
            </a:pPr>
            <a:fld id="{2E13B5E9-F631-9B47-8995-86F9BDA32265}" type="slidenum">
              <a:rPr lang="en-US"/>
              <a:pPr>
                <a:defRPr/>
              </a:pPr>
              <a:t>‹#›</a:t>
            </a:fld>
            <a:endParaRPr lang="en-US"/>
          </a:p>
        </p:txBody>
      </p:sp>
    </p:spTree>
    <p:extLst>
      <p:ext uri="{BB962C8B-B14F-4D97-AF65-F5344CB8AC3E}">
        <p14:creationId xmlns:p14="http://schemas.microsoft.com/office/powerpoint/2010/main" val="1149311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614A6D3C-F1C1-6848-9A0A-0DB335B2469F}"/>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6" name="Footer Placeholder 4">
            <a:extLst>
              <a:ext uri="{FF2B5EF4-FFF2-40B4-BE49-F238E27FC236}">
                <a16:creationId xmlns:a16="http://schemas.microsoft.com/office/drawing/2014/main" id="{F3EF31E0-0119-4F45-8C5A-42ED477D2925}"/>
              </a:ext>
            </a:extLst>
          </p:cNvPr>
          <p:cNvSpPr>
            <a:spLocks noGrp="1"/>
          </p:cNvSpPr>
          <p:nvPr>
            <p:ph type="ftr" sz="quarter" idx="11"/>
          </p:nvPr>
        </p:nvSpPr>
        <p:spPr/>
        <p:txBody>
          <a:bodyPr/>
          <a:lstStyle>
            <a:lvl1pPr>
              <a:defRPr/>
            </a:lvl1pPr>
          </a:lstStyle>
          <a:p>
            <a:pPr>
              <a:defRPr/>
            </a:pPr>
            <a:r>
              <a:rPr lang="en-US"/>
              <a:t>ADD TITLE HERE</a:t>
            </a:r>
          </a:p>
        </p:txBody>
      </p:sp>
      <p:sp>
        <p:nvSpPr>
          <p:cNvPr id="7" name="Slide Number Placeholder 5">
            <a:extLst>
              <a:ext uri="{FF2B5EF4-FFF2-40B4-BE49-F238E27FC236}">
                <a16:creationId xmlns:a16="http://schemas.microsoft.com/office/drawing/2014/main" id="{2701C448-DE38-044D-8DEF-CDB0661AEE63}"/>
              </a:ext>
            </a:extLst>
          </p:cNvPr>
          <p:cNvSpPr>
            <a:spLocks noGrp="1"/>
          </p:cNvSpPr>
          <p:nvPr>
            <p:ph type="sldNum" sz="quarter" idx="12"/>
          </p:nvPr>
        </p:nvSpPr>
        <p:spPr/>
        <p:txBody>
          <a:bodyPr/>
          <a:lstStyle>
            <a:lvl1pPr>
              <a:defRPr/>
            </a:lvl1pPr>
          </a:lstStyle>
          <a:p>
            <a:pPr>
              <a:defRPr/>
            </a:pPr>
            <a:fld id="{2102A74B-E5A8-7740-A15B-88D214246669}" type="slidenum">
              <a:rPr lang="en-US"/>
              <a:pPr>
                <a:defRPr/>
              </a:pPr>
              <a:t>‹#›</a:t>
            </a:fld>
            <a:endParaRPr lang="en-US"/>
          </a:p>
        </p:txBody>
      </p:sp>
    </p:spTree>
    <p:extLst>
      <p:ext uri="{BB962C8B-B14F-4D97-AF65-F5344CB8AC3E}">
        <p14:creationId xmlns:p14="http://schemas.microsoft.com/office/powerpoint/2010/main" val="2050063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523350-A293-0A41-8264-B3B648B4B20E}"/>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F7F52747-D040-DE4A-A098-A7F7EDB96E7D}"/>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53E37F3B-C31E-824F-98EF-8EDD28764197}"/>
              </a:ext>
            </a:extLst>
          </p:cNvPr>
          <p:cNvSpPr>
            <a:spLocks noGrp="1"/>
          </p:cNvSpPr>
          <p:nvPr>
            <p:ph type="sldNum" sz="quarter" idx="12"/>
          </p:nvPr>
        </p:nvSpPr>
        <p:spPr/>
        <p:txBody>
          <a:bodyPr/>
          <a:lstStyle>
            <a:lvl1pPr>
              <a:defRPr/>
            </a:lvl1pPr>
          </a:lstStyle>
          <a:p>
            <a:pPr>
              <a:defRPr/>
            </a:pPr>
            <a:fld id="{5074A41C-E885-554D-BB74-299172D65940}" type="slidenum">
              <a:rPr lang="en-US"/>
              <a:pPr>
                <a:defRPr/>
              </a:pPr>
              <a:t>‹#›</a:t>
            </a:fld>
            <a:endParaRPr lang="en-US"/>
          </a:p>
        </p:txBody>
      </p:sp>
    </p:spTree>
    <p:extLst>
      <p:ext uri="{BB962C8B-B14F-4D97-AF65-F5344CB8AC3E}">
        <p14:creationId xmlns:p14="http://schemas.microsoft.com/office/powerpoint/2010/main" val="8670428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5297D4-2453-2742-BC23-394973BDFA97}"/>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FCC5B3A2-C218-3C4F-8718-52C2048D454D}"/>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0BA873CB-DF04-7C41-9A4F-78CA30CC0045}"/>
              </a:ext>
            </a:extLst>
          </p:cNvPr>
          <p:cNvSpPr>
            <a:spLocks noGrp="1"/>
          </p:cNvSpPr>
          <p:nvPr>
            <p:ph type="sldNum" sz="quarter" idx="12"/>
          </p:nvPr>
        </p:nvSpPr>
        <p:spPr/>
        <p:txBody>
          <a:bodyPr/>
          <a:lstStyle>
            <a:lvl1pPr>
              <a:defRPr/>
            </a:lvl1pPr>
          </a:lstStyle>
          <a:p>
            <a:pPr>
              <a:defRPr/>
            </a:pPr>
            <a:fld id="{AC068FF6-0220-7C45-8B33-1570A915284E}" type="slidenum">
              <a:rPr lang="en-US"/>
              <a:pPr>
                <a:defRPr/>
              </a:pPr>
              <a:t>‹#›</a:t>
            </a:fld>
            <a:endParaRPr lang="en-US"/>
          </a:p>
        </p:txBody>
      </p:sp>
    </p:spTree>
    <p:extLst>
      <p:ext uri="{BB962C8B-B14F-4D97-AF65-F5344CB8AC3E}">
        <p14:creationId xmlns:p14="http://schemas.microsoft.com/office/powerpoint/2010/main" val="7648579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33C6B8-62D0-084E-876A-8FA86BBB91A3}"/>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9DB57D7A-FFE3-6B40-BB4E-30AFDE657291}"/>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7D8E72ED-1320-1749-A809-E41305E7A447}"/>
              </a:ext>
            </a:extLst>
          </p:cNvPr>
          <p:cNvSpPr>
            <a:spLocks noGrp="1"/>
          </p:cNvSpPr>
          <p:nvPr>
            <p:ph type="sldNum" sz="quarter" idx="12"/>
          </p:nvPr>
        </p:nvSpPr>
        <p:spPr/>
        <p:txBody>
          <a:bodyPr/>
          <a:lstStyle>
            <a:lvl1pPr>
              <a:defRPr/>
            </a:lvl1pPr>
          </a:lstStyle>
          <a:p>
            <a:pPr>
              <a:defRPr/>
            </a:pPr>
            <a:fld id="{7108BEE3-D097-7B49-A6E0-F2C185AF9B55}" type="slidenum">
              <a:rPr lang="en-US"/>
              <a:pPr>
                <a:defRPr/>
              </a:pPr>
              <a:t>‹#›</a:t>
            </a:fld>
            <a:endParaRPr lang="en-US"/>
          </a:p>
        </p:txBody>
      </p:sp>
    </p:spTree>
    <p:extLst>
      <p:ext uri="{BB962C8B-B14F-4D97-AF65-F5344CB8AC3E}">
        <p14:creationId xmlns:p14="http://schemas.microsoft.com/office/powerpoint/2010/main" val="28922500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AF2A1-B095-BE49-A4E1-EEBD4F4CDF96}"/>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6F3CA677-04C7-FE46-82BD-45AD5A88DF2F}"/>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ABA3E5AA-EED1-754E-B2DD-E192085A6B78}"/>
              </a:ext>
            </a:extLst>
          </p:cNvPr>
          <p:cNvSpPr>
            <a:spLocks noGrp="1"/>
          </p:cNvSpPr>
          <p:nvPr>
            <p:ph type="sldNum" sz="quarter" idx="12"/>
          </p:nvPr>
        </p:nvSpPr>
        <p:spPr/>
        <p:txBody>
          <a:bodyPr/>
          <a:lstStyle>
            <a:lvl1pPr>
              <a:defRPr/>
            </a:lvl1pPr>
          </a:lstStyle>
          <a:p>
            <a:pPr>
              <a:defRPr/>
            </a:pPr>
            <a:fld id="{E8B5B58C-FAB1-F646-A5C2-D51F27B0E8E1}" type="slidenum">
              <a:rPr lang="en-US"/>
              <a:pPr>
                <a:defRPr/>
              </a:pPr>
              <a:t>‹#›</a:t>
            </a:fld>
            <a:endParaRPr lang="en-US"/>
          </a:p>
        </p:txBody>
      </p:sp>
    </p:spTree>
    <p:extLst>
      <p:ext uri="{BB962C8B-B14F-4D97-AF65-F5344CB8AC3E}">
        <p14:creationId xmlns:p14="http://schemas.microsoft.com/office/powerpoint/2010/main" val="9423796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D29433-0DEF-C949-A286-909246AACFBD}"/>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4C55F13C-FC08-6F48-A3E9-90BBB7B37AAE}"/>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D7A2BA7A-A291-B64B-BBC3-E87927FF4A86}"/>
              </a:ext>
            </a:extLst>
          </p:cNvPr>
          <p:cNvSpPr>
            <a:spLocks noGrp="1"/>
          </p:cNvSpPr>
          <p:nvPr>
            <p:ph type="sldNum" sz="quarter" idx="12"/>
          </p:nvPr>
        </p:nvSpPr>
        <p:spPr/>
        <p:txBody>
          <a:bodyPr/>
          <a:lstStyle>
            <a:lvl1pPr>
              <a:defRPr/>
            </a:lvl1pPr>
          </a:lstStyle>
          <a:p>
            <a:pPr>
              <a:defRPr/>
            </a:pPr>
            <a:fld id="{4A82A540-A6C1-3248-83F9-873BCDE872BA}" type="slidenum">
              <a:rPr lang="en-US"/>
              <a:pPr>
                <a:defRPr/>
              </a:pPr>
              <a:t>‹#›</a:t>
            </a:fld>
            <a:endParaRPr lang="en-US"/>
          </a:p>
        </p:txBody>
      </p:sp>
    </p:spTree>
    <p:extLst>
      <p:ext uri="{BB962C8B-B14F-4D97-AF65-F5344CB8AC3E}">
        <p14:creationId xmlns:p14="http://schemas.microsoft.com/office/powerpoint/2010/main" val="15058299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2773F0B-1B3D-B94F-9E26-9137835E9213}"/>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6" name="Footer Placeholder 4">
            <a:extLst>
              <a:ext uri="{FF2B5EF4-FFF2-40B4-BE49-F238E27FC236}">
                <a16:creationId xmlns:a16="http://schemas.microsoft.com/office/drawing/2014/main" id="{CAB588ED-1266-1445-8A08-AF07B8055CC7}"/>
              </a:ext>
            </a:extLst>
          </p:cNvPr>
          <p:cNvSpPr>
            <a:spLocks noGrp="1"/>
          </p:cNvSpPr>
          <p:nvPr>
            <p:ph type="ftr" sz="quarter" idx="11"/>
          </p:nvPr>
        </p:nvSpPr>
        <p:spPr/>
        <p:txBody>
          <a:bodyPr/>
          <a:lstStyle>
            <a:lvl1pPr>
              <a:defRPr/>
            </a:lvl1pPr>
          </a:lstStyle>
          <a:p>
            <a:pPr>
              <a:defRPr/>
            </a:pPr>
            <a:r>
              <a:rPr lang="en-US"/>
              <a:t>ADD TITLE HERE</a:t>
            </a:r>
          </a:p>
        </p:txBody>
      </p:sp>
      <p:sp>
        <p:nvSpPr>
          <p:cNvPr id="7" name="Slide Number Placeholder 5">
            <a:extLst>
              <a:ext uri="{FF2B5EF4-FFF2-40B4-BE49-F238E27FC236}">
                <a16:creationId xmlns:a16="http://schemas.microsoft.com/office/drawing/2014/main" id="{891B15F6-8408-E340-B355-E15462A7DD53}"/>
              </a:ext>
            </a:extLst>
          </p:cNvPr>
          <p:cNvSpPr>
            <a:spLocks noGrp="1"/>
          </p:cNvSpPr>
          <p:nvPr>
            <p:ph type="sldNum" sz="quarter" idx="12"/>
          </p:nvPr>
        </p:nvSpPr>
        <p:spPr/>
        <p:txBody>
          <a:bodyPr/>
          <a:lstStyle>
            <a:lvl1pPr>
              <a:defRPr/>
            </a:lvl1pPr>
          </a:lstStyle>
          <a:p>
            <a:pPr>
              <a:defRPr/>
            </a:pPr>
            <a:fld id="{AF58248E-8D07-164D-9B8E-3021A4FBD382}" type="slidenum">
              <a:rPr lang="en-US"/>
              <a:pPr>
                <a:defRPr/>
              </a:pPr>
              <a:t>‹#›</a:t>
            </a:fld>
            <a:endParaRPr lang="en-US"/>
          </a:p>
        </p:txBody>
      </p:sp>
    </p:spTree>
    <p:extLst>
      <p:ext uri="{BB962C8B-B14F-4D97-AF65-F5344CB8AC3E}">
        <p14:creationId xmlns:p14="http://schemas.microsoft.com/office/powerpoint/2010/main" val="17556142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6226C8D-B90E-5F43-8122-10DF42F81539}"/>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8" name="Footer Placeholder 4">
            <a:extLst>
              <a:ext uri="{FF2B5EF4-FFF2-40B4-BE49-F238E27FC236}">
                <a16:creationId xmlns:a16="http://schemas.microsoft.com/office/drawing/2014/main" id="{1E6190C5-C73B-EF41-8060-1EB03E0AD097}"/>
              </a:ext>
            </a:extLst>
          </p:cNvPr>
          <p:cNvSpPr>
            <a:spLocks noGrp="1"/>
          </p:cNvSpPr>
          <p:nvPr>
            <p:ph type="ftr" sz="quarter" idx="11"/>
          </p:nvPr>
        </p:nvSpPr>
        <p:spPr/>
        <p:txBody>
          <a:bodyPr/>
          <a:lstStyle>
            <a:lvl1pPr>
              <a:defRPr/>
            </a:lvl1pPr>
          </a:lstStyle>
          <a:p>
            <a:pPr>
              <a:defRPr/>
            </a:pPr>
            <a:r>
              <a:rPr lang="en-US"/>
              <a:t>ADD TITLE HERE</a:t>
            </a:r>
          </a:p>
        </p:txBody>
      </p:sp>
      <p:sp>
        <p:nvSpPr>
          <p:cNvPr id="9" name="Slide Number Placeholder 5">
            <a:extLst>
              <a:ext uri="{FF2B5EF4-FFF2-40B4-BE49-F238E27FC236}">
                <a16:creationId xmlns:a16="http://schemas.microsoft.com/office/drawing/2014/main" id="{EF21AA8A-BD25-E348-A1AE-B69F2C308C6E}"/>
              </a:ext>
            </a:extLst>
          </p:cNvPr>
          <p:cNvSpPr>
            <a:spLocks noGrp="1"/>
          </p:cNvSpPr>
          <p:nvPr>
            <p:ph type="sldNum" sz="quarter" idx="12"/>
          </p:nvPr>
        </p:nvSpPr>
        <p:spPr/>
        <p:txBody>
          <a:bodyPr/>
          <a:lstStyle>
            <a:lvl1pPr>
              <a:defRPr/>
            </a:lvl1pPr>
          </a:lstStyle>
          <a:p>
            <a:pPr>
              <a:defRPr/>
            </a:pPr>
            <a:fld id="{986DD3D0-65FA-3044-BBDF-3ADD32B5DC8F}" type="slidenum">
              <a:rPr lang="en-US"/>
              <a:pPr>
                <a:defRPr/>
              </a:pPr>
              <a:t>‹#›</a:t>
            </a:fld>
            <a:endParaRPr lang="en-US"/>
          </a:p>
        </p:txBody>
      </p:sp>
    </p:spTree>
    <p:extLst>
      <p:ext uri="{BB962C8B-B14F-4D97-AF65-F5344CB8AC3E}">
        <p14:creationId xmlns:p14="http://schemas.microsoft.com/office/powerpoint/2010/main" val="10099411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E200CBE-B093-3747-AC85-B2BD8F19C75B}"/>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4" name="Footer Placeholder 4">
            <a:extLst>
              <a:ext uri="{FF2B5EF4-FFF2-40B4-BE49-F238E27FC236}">
                <a16:creationId xmlns:a16="http://schemas.microsoft.com/office/drawing/2014/main" id="{24A02ABE-EC04-8841-A6C6-C99930DFB689}"/>
              </a:ext>
            </a:extLst>
          </p:cNvPr>
          <p:cNvSpPr>
            <a:spLocks noGrp="1"/>
          </p:cNvSpPr>
          <p:nvPr>
            <p:ph type="ftr" sz="quarter" idx="11"/>
          </p:nvPr>
        </p:nvSpPr>
        <p:spPr/>
        <p:txBody>
          <a:bodyPr/>
          <a:lstStyle>
            <a:lvl1pPr>
              <a:defRPr/>
            </a:lvl1pPr>
          </a:lstStyle>
          <a:p>
            <a:pPr>
              <a:defRPr/>
            </a:pPr>
            <a:r>
              <a:rPr lang="en-US"/>
              <a:t>ADD TITLE HERE</a:t>
            </a:r>
          </a:p>
        </p:txBody>
      </p:sp>
      <p:sp>
        <p:nvSpPr>
          <p:cNvPr id="5" name="Slide Number Placeholder 5">
            <a:extLst>
              <a:ext uri="{FF2B5EF4-FFF2-40B4-BE49-F238E27FC236}">
                <a16:creationId xmlns:a16="http://schemas.microsoft.com/office/drawing/2014/main" id="{D03BF573-F607-C54C-A4F3-48F5B882189E}"/>
              </a:ext>
            </a:extLst>
          </p:cNvPr>
          <p:cNvSpPr>
            <a:spLocks noGrp="1"/>
          </p:cNvSpPr>
          <p:nvPr>
            <p:ph type="sldNum" sz="quarter" idx="12"/>
          </p:nvPr>
        </p:nvSpPr>
        <p:spPr/>
        <p:txBody>
          <a:bodyPr/>
          <a:lstStyle>
            <a:lvl1pPr>
              <a:defRPr/>
            </a:lvl1pPr>
          </a:lstStyle>
          <a:p>
            <a:pPr>
              <a:defRPr/>
            </a:pPr>
            <a:fld id="{822E69FC-D6D7-114D-8290-B1C2ECFE6301}" type="slidenum">
              <a:rPr lang="en-US"/>
              <a:pPr>
                <a:defRPr/>
              </a:pPr>
              <a:t>‹#›</a:t>
            </a:fld>
            <a:endParaRPr lang="en-US"/>
          </a:p>
        </p:txBody>
      </p:sp>
    </p:spTree>
    <p:extLst>
      <p:ext uri="{BB962C8B-B14F-4D97-AF65-F5344CB8AC3E}">
        <p14:creationId xmlns:p14="http://schemas.microsoft.com/office/powerpoint/2010/main" val="10432250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71DF165-CC3C-CA46-98FA-8D39C34F8FFF}"/>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3" name="Footer Placeholder 4">
            <a:extLst>
              <a:ext uri="{FF2B5EF4-FFF2-40B4-BE49-F238E27FC236}">
                <a16:creationId xmlns:a16="http://schemas.microsoft.com/office/drawing/2014/main" id="{E4E37941-A9E2-6946-A287-10430B9A4DE6}"/>
              </a:ext>
            </a:extLst>
          </p:cNvPr>
          <p:cNvSpPr>
            <a:spLocks noGrp="1"/>
          </p:cNvSpPr>
          <p:nvPr>
            <p:ph type="ftr" sz="quarter" idx="11"/>
          </p:nvPr>
        </p:nvSpPr>
        <p:spPr/>
        <p:txBody>
          <a:bodyPr/>
          <a:lstStyle>
            <a:lvl1pPr>
              <a:defRPr/>
            </a:lvl1pPr>
          </a:lstStyle>
          <a:p>
            <a:pPr>
              <a:defRPr/>
            </a:pPr>
            <a:r>
              <a:rPr lang="en-US"/>
              <a:t>ADD TITLE HERE</a:t>
            </a:r>
          </a:p>
        </p:txBody>
      </p:sp>
      <p:sp>
        <p:nvSpPr>
          <p:cNvPr id="4" name="Slide Number Placeholder 5">
            <a:extLst>
              <a:ext uri="{FF2B5EF4-FFF2-40B4-BE49-F238E27FC236}">
                <a16:creationId xmlns:a16="http://schemas.microsoft.com/office/drawing/2014/main" id="{F433E89F-2662-9E49-900D-DD04D798F464}"/>
              </a:ext>
            </a:extLst>
          </p:cNvPr>
          <p:cNvSpPr>
            <a:spLocks noGrp="1"/>
          </p:cNvSpPr>
          <p:nvPr>
            <p:ph type="sldNum" sz="quarter" idx="12"/>
          </p:nvPr>
        </p:nvSpPr>
        <p:spPr/>
        <p:txBody>
          <a:bodyPr/>
          <a:lstStyle>
            <a:lvl1pPr>
              <a:defRPr/>
            </a:lvl1pPr>
          </a:lstStyle>
          <a:p>
            <a:pPr>
              <a:defRPr/>
            </a:pPr>
            <a:fld id="{10BF2B49-C82B-6F46-A6CD-B1ABD23FAAFE}" type="slidenum">
              <a:rPr lang="en-US"/>
              <a:pPr>
                <a:defRPr/>
              </a:pPr>
              <a:t>‹#›</a:t>
            </a:fld>
            <a:endParaRPr lang="en-US"/>
          </a:p>
        </p:txBody>
      </p:sp>
    </p:spTree>
    <p:extLst>
      <p:ext uri="{BB962C8B-B14F-4D97-AF65-F5344CB8AC3E}">
        <p14:creationId xmlns:p14="http://schemas.microsoft.com/office/powerpoint/2010/main" val="343360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BF29989-182D-3F4B-BBD6-DAF70632EDD7}"/>
              </a:ext>
            </a:extLst>
          </p:cNvPr>
          <p:cNvSpPr>
            <a:spLocks noGrp="1"/>
          </p:cNvSpPr>
          <p:nvPr>
            <p:ph type="dt" sz="half" idx="10"/>
          </p:nvPr>
        </p:nvSpPr>
        <p:spPr/>
        <p:txBody>
          <a:bodyPr/>
          <a:lstStyle>
            <a:lvl1pPr>
              <a:defRPr/>
            </a:lvl1pPr>
          </a:lstStyle>
          <a:p>
            <a:pPr>
              <a:defRPr/>
            </a:pPr>
            <a:fld id="{5247F787-631D-5548-A199-EC10C39DF3E9}" type="datetimeFigureOut">
              <a:rPr lang="en-US"/>
              <a:pPr>
                <a:defRPr/>
              </a:pPr>
              <a:t>2/6/20</a:t>
            </a:fld>
            <a:endParaRPr lang="en-US"/>
          </a:p>
        </p:txBody>
      </p:sp>
      <p:sp>
        <p:nvSpPr>
          <p:cNvPr id="5" name="Footer Placeholder 4">
            <a:extLst>
              <a:ext uri="{FF2B5EF4-FFF2-40B4-BE49-F238E27FC236}">
                <a16:creationId xmlns:a16="http://schemas.microsoft.com/office/drawing/2014/main" id="{2CB5A587-053A-F149-90BA-A63BB3510D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CBCC2BC-51FB-4B4A-847A-760D8C58DB91}"/>
              </a:ext>
            </a:extLst>
          </p:cNvPr>
          <p:cNvSpPr>
            <a:spLocks noGrp="1"/>
          </p:cNvSpPr>
          <p:nvPr>
            <p:ph type="sldNum" sz="quarter" idx="12"/>
          </p:nvPr>
        </p:nvSpPr>
        <p:spPr/>
        <p:txBody>
          <a:bodyPr/>
          <a:lstStyle>
            <a:lvl1pPr>
              <a:defRPr/>
            </a:lvl1pPr>
          </a:lstStyle>
          <a:p>
            <a:pPr>
              <a:defRPr/>
            </a:pPr>
            <a:fld id="{FC853717-A2DB-0F42-8AB9-2BB141ADBB07}" type="slidenum">
              <a:rPr lang="en-US"/>
              <a:pPr>
                <a:defRPr/>
              </a:pPr>
              <a:t>‹#›</a:t>
            </a:fld>
            <a:endParaRPr lang="en-US"/>
          </a:p>
        </p:txBody>
      </p:sp>
    </p:spTree>
    <p:extLst>
      <p:ext uri="{BB962C8B-B14F-4D97-AF65-F5344CB8AC3E}">
        <p14:creationId xmlns:p14="http://schemas.microsoft.com/office/powerpoint/2010/main" val="37540815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D52CC99-4139-1148-BAAA-BF060FA0CD66}"/>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6" name="Footer Placeholder 4">
            <a:extLst>
              <a:ext uri="{FF2B5EF4-FFF2-40B4-BE49-F238E27FC236}">
                <a16:creationId xmlns:a16="http://schemas.microsoft.com/office/drawing/2014/main" id="{AEEBB74E-5C9C-A84F-8994-34E40ADE8638}"/>
              </a:ext>
            </a:extLst>
          </p:cNvPr>
          <p:cNvSpPr>
            <a:spLocks noGrp="1"/>
          </p:cNvSpPr>
          <p:nvPr>
            <p:ph type="ftr" sz="quarter" idx="11"/>
          </p:nvPr>
        </p:nvSpPr>
        <p:spPr/>
        <p:txBody>
          <a:bodyPr/>
          <a:lstStyle>
            <a:lvl1pPr>
              <a:defRPr/>
            </a:lvl1pPr>
          </a:lstStyle>
          <a:p>
            <a:pPr>
              <a:defRPr/>
            </a:pPr>
            <a:r>
              <a:rPr lang="en-US"/>
              <a:t>ADD TITLE HERE</a:t>
            </a:r>
          </a:p>
        </p:txBody>
      </p:sp>
      <p:sp>
        <p:nvSpPr>
          <p:cNvPr id="7" name="Slide Number Placeholder 5">
            <a:extLst>
              <a:ext uri="{FF2B5EF4-FFF2-40B4-BE49-F238E27FC236}">
                <a16:creationId xmlns:a16="http://schemas.microsoft.com/office/drawing/2014/main" id="{89F6059E-1514-0D40-8F14-C7BA4D999B24}"/>
              </a:ext>
            </a:extLst>
          </p:cNvPr>
          <p:cNvSpPr>
            <a:spLocks noGrp="1"/>
          </p:cNvSpPr>
          <p:nvPr>
            <p:ph type="sldNum" sz="quarter" idx="12"/>
          </p:nvPr>
        </p:nvSpPr>
        <p:spPr/>
        <p:txBody>
          <a:bodyPr/>
          <a:lstStyle>
            <a:lvl1pPr>
              <a:defRPr/>
            </a:lvl1pPr>
          </a:lstStyle>
          <a:p>
            <a:pPr>
              <a:defRPr/>
            </a:pPr>
            <a:fld id="{D4DAA45B-B39A-5E47-A3BB-14A791017B4E}" type="slidenum">
              <a:rPr lang="en-US"/>
              <a:pPr>
                <a:defRPr/>
              </a:pPr>
              <a:t>‹#›</a:t>
            </a:fld>
            <a:endParaRPr lang="en-US"/>
          </a:p>
        </p:txBody>
      </p:sp>
    </p:spTree>
    <p:extLst>
      <p:ext uri="{BB962C8B-B14F-4D97-AF65-F5344CB8AC3E}">
        <p14:creationId xmlns:p14="http://schemas.microsoft.com/office/powerpoint/2010/main" val="10316352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58E86464-7FAE-8E4C-9099-E197A0B3DAB8}"/>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6" name="Footer Placeholder 4">
            <a:extLst>
              <a:ext uri="{FF2B5EF4-FFF2-40B4-BE49-F238E27FC236}">
                <a16:creationId xmlns:a16="http://schemas.microsoft.com/office/drawing/2014/main" id="{3FA75006-1B1D-1E47-8AEE-912BB50C269C}"/>
              </a:ext>
            </a:extLst>
          </p:cNvPr>
          <p:cNvSpPr>
            <a:spLocks noGrp="1"/>
          </p:cNvSpPr>
          <p:nvPr>
            <p:ph type="ftr" sz="quarter" idx="11"/>
          </p:nvPr>
        </p:nvSpPr>
        <p:spPr/>
        <p:txBody>
          <a:bodyPr/>
          <a:lstStyle>
            <a:lvl1pPr>
              <a:defRPr/>
            </a:lvl1pPr>
          </a:lstStyle>
          <a:p>
            <a:pPr>
              <a:defRPr/>
            </a:pPr>
            <a:r>
              <a:rPr lang="en-US"/>
              <a:t>ADD TITLE HERE</a:t>
            </a:r>
          </a:p>
        </p:txBody>
      </p:sp>
      <p:sp>
        <p:nvSpPr>
          <p:cNvPr id="7" name="Slide Number Placeholder 5">
            <a:extLst>
              <a:ext uri="{FF2B5EF4-FFF2-40B4-BE49-F238E27FC236}">
                <a16:creationId xmlns:a16="http://schemas.microsoft.com/office/drawing/2014/main" id="{D9DBF348-AA57-F744-BD8D-6A0CE31B947A}"/>
              </a:ext>
            </a:extLst>
          </p:cNvPr>
          <p:cNvSpPr>
            <a:spLocks noGrp="1"/>
          </p:cNvSpPr>
          <p:nvPr>
            <p:ph type="sldNum" sz="quarter" idx="12"/>
          </p:nvPr>
        </p:nvSpPr>
        <p:spPr/>
        <p:txBody>
          <a:bodyPr/>
          <a:lstStyle>
            <a:lvl1pPr>
              <a:defRPr/>
            </a:lvl1pPr>
          </a:lstStyle>
          <a:p>
            <a:pPr>
              <a:defRPr/>
            </a:pPr>
            <a:fld id="{D7E8E774-2E08-C641-A5BA-BE5A18000E75}" type="slidenum">
              <a:rPr lang="en-US"/>
              <a:pPr>
                <a:defRPr/>
              </a:pPr>
              <a:t>‹#›</a:t>
            </a:fld>
            <a:endParaRPr lang="en-US"/>
          </a:p>
        </p:txBody>
      </p:sp>
    </p:spTree>
    <p:extLst>
      <p:ext uri="{BB962C8B-B14F-4D97-AF65-F5344CB8AC3E}">
        <p14:creationId xmlns:p14="http://schemas.microsoft.com/office/powerpoint/2010/main" val="42629107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A33CF1-DC56-AF4E-A9A8-5CE0D2FEDFF9}"/>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A04A4379-F7AB-254D-B35A-465D25550750}"/>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DDC3A1D4-1273-6B4E-AFC3-166F54B105AF}"/>
              </a:ext>
            </a:extLst>
          </p:cNvPr>
          <p:cNvSpPr>
            <a:spLocks noGrp="1"/>
          </p:cNvSpPr>
          <p:nvPr>
            <p:ph type="sldNum" sz="quarter" idx="12"/>
          </p:nvPr>
        </p:nvSpPr>
        <p:spPr/>
        <p:txBody>
          <a:bodyPr/>
          <a:lstStyle>
            <a:lvl1pPr>
              <a:defRPr/>
            </a:lvl1pPr>
          </a:lstStyle>
          <a:p>
            <a:pPr>
              <a:defRPr/>
            </a:pPr>
            <a:fld id="{66E2ADDD-E1D1-EA4D-BE19-D4C45509157D}" type="slidenum">
              <a:rPr lang="en-US"/>
              <a:pPr>
                <a:defRPr/>
              </a:pPr>
              <a:t>‹#›</a:t>
            </a:fld>
            <a:endParaRPr lang="en-US"/>
          </a:p>
        </p:txBody>
      </p:sp>
    </p:spTree>
    <p:extLst>
      <p:ext uri="{BB962C8B-B14F-4D97-AF65-F5344CB8AC3E}">
        <p14:creationId xmlns:p14="http://schemas.microsoft.com/office/powerpoint/2010/main" val="23169355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5D490-161E-094B-94E9-4B80AEB0C51B}"/>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A556E327-164C-AE47-B31D-790734F7A676}"/>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B68BDAC9-3DD9-A644-BF4C-DAD701C483A9}"/>
              </a:ext>
            </a:extLst>
          </p:cNvPr>
          <p:cNvSpPr>
            <a:spLocks noGrp="1"/>
          </p:cNvSpPr>
          <p:nvPr>
            <p:ph type="sldNum" sz="quarter" idx="12"/>
          </p:nvPr>
        </p:nvSpPr>
        <p:spPr/>
        <p:txBody>
          <a:bodyPr/>
          <a:lstStyle>
            <a:lvl1pPr>
              <a:defRPr/>
            </a:lvl1pPr>
          </a:lstStyle>
          <a:p>
            <a:pPr>
              <a:defRPr/>
            </a:pPr>
            <a:fld id="{B746A942-96E5-D144-9F6C-3E40B455CFA1}" type="slidenum">
              <a:rPr lang="en-US"/>
              <a:pPr>
                <a:defRPr/>
              </a:pPr>
              <a:t>‹#›</a:t>
            </a:fld>
            <a:endParaRPr lang="en-US"/>
          </a:p>
        </p:txBody>
      </p:sp>
    </p:spTree>
    <p:extLst>
      <p:ext uri="{BB962C8B-B14F-4D97-AF65-F5344CB8AC3E}">
        <p14:creationId xmlns:p14="http://schemas.microsoft.com/office/powerpoint/2010/main" val="18223795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Album Cover">
    <p:spTree>
      <p:nvGrpSpPr>
        <p:cNvPr id="1" name=""/>
        <p:cNvGrpSpPr/>
        <p:nvPr/>
      </p:nvGrpSpPr>
      <p:grpSpPr>
        <a:xfrm>
          <a:off x="0" y="0"/>
          <a:ext cx="0" cy="0"/>
          <a:chOff x="0" y="0"/>
          <a:chExt cx="0" cy="0"/>
        </a:xfrm>
      </p:grpSpPr>
      <p:sp>
        <p:nvSpPr>
          <p:cNvPr id="3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 name="Title Text"/>
          <p:cNvSpPr txBox="1">
            <a:spLocks noGrp="1"/>
          </p:cNvSpPr>
          <p:nvPr>
            <p:ph type="title"/>
          </p:nvPr>
        </p:nvSpPr>
        <p:spPr>
          <a:prstGeom prst="rect">
            <a:avLst/>
          </a:prstGeom>
        </p:spPr>
        <p:txBody>
          <a:bodyPr/>
          <a:lstStyle/>
          <a:p>
            <a:r>
              <a:t>Title Text</a:t>
            </a:r>
          </a:p>
        </p:txBody>
      </p:sp>
      <p:sp>
        <p:nvSpPr>
          <p:cNvPr id="4" name="Slide Number">
            <a:extLst>
              <a:ext uri="{FF2B5EF4-FFF2-40B4-BE49-F238E27FC236}">
                <a16:creationId xmlns:a16="http://schemas.microsoft.com/office/drawing/2014/main" id="{04AAB7E6-B6B2-2649-AE26-9E9F97D463C3}"/>
              </a:ext>
            </a:extLst>
          </p:cNvPr>
          <p:cNvSpPr txBox="1">
            <a:spLocks noGrp="1"/>
          </p:cNvSpPr>
          <p:nvPr>
            <p:ph type="sldNum" sz="quarter" idx="10"/>
          </p:nvPr>
        </p:nvSpPr>
        <p:spPr/>
        <p:txBody>
          <a:bodyPr/>
          <a:lstStyle>
            <a:lvl1pPr>
              <a:defRPr/>
            </a:lvl1pPr>
          </a:lstStyle>
          <a:p>
            <a:pPr>
              <a:defRPr/>
            </a:pPr>
            <a:fld id="{1D8BB30C-3055-6945-A6BC-F38273B12FFC}" type="slidenum">
              <a:rPr/>
              <a:pPr>
                <a:defRPr/>
              </a:pPr>
              <a:t>‹#›</a:t>
            </a:fld>
            <a:endParaRPr/>
          </a:p>
        </p:txBody>
      </p:sp>
    </p:spTree>
    <p:extLst>
      <p:ext uri="{BB962C8B-B14F-4D97-AF65-F5344CB8AC3E}">
        <p14:creationId xmlns:p14="http://schemas.microsoft.com/office/powerpoint/2010/main" val="1239006433"/>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
    <p:spTree>
      <p:nvGrpSpPr>
        <p:cNvPr id="1" name=""/>
        <p:cNvGrpSpPr/>
        <p:nvPr/>
      </p:nvGrpSpPr>
      <p:grpSpPr>
        <a:xfrm>
          <a:off x="0" y="0"/>
          <a:ext cx="0" cy="0"/>
          <a:chOff x="0" y="0"/>
          <a:chExt cx="0" cy="0"/>
        </a:xfrm>
      </p:grpSpPr>
      <p:sp>
        <p:nvSpPr>
          <p:cNvPr id="41" name="Rectangle 9"/>
          <p:cNvSpPr>
            <a:spLocks noGrp="1"/>
          </p:cNvSpPr>
          <p:nvPr>
            <p:ph type="pic" sz="half" idx="13"/>
          </p:nvPr>
        </p:nvSpPr>
        <p:spPr>
          <a:xfrm>
            <a:off x="2506134" y="1447800"/>
            <a:ext cx="7179733" cy="4038600"/>
          </a:xfrm>
          <a:prstGeom prst="rect">
            <a:avLst/>
          </a:prstGeom>
          <a:ln w="57150">
            <a:solidFill>
              <a:srgbClr val="FFFDF9"/>
            </a:solidFill>
            <a:round/>
          </a:ln>
          <a:effectLst>
            <a:outerShdw dist="38100" dir="2700000" rotWithShape="0">
              <a:srgbClr val="000000">
                <a:alpha val="17000"/>
              </a:srgbClr>
            </a:outerShdw>
          </a:effectLst>
        </p:spPr>
        <p:txBody>
          <a:bodyPr lIns="91439" rIns="91439" rtlCol="0">
            <a:noAutofit/>
          </a:bodyPr>
          <a:lstStyle/>
          <a:p>
            <a:pPr lvl="0"/>
            <a:endParaRPr noProof="0"/>
          </a:p>
        </p:txBody>
      </p:sp>
      <p:sp>
        <p:nvSpPr>
          <p:cNvPr id="42" name="Title Text"/>
          <p:cNvSpPr txBox="1">
            <a:spLocks noGrp="1"/>
          </p:cNvSpPr>
          <p:nvPr>
            <p:ph type="title"/>
          </p:nvPr>
        </p:nvSpPr>
        <p:spPr>
          <a:prstGeom prst="rect">
            <a:avLst/>
          </a:prstGeom>
        </p:spPr>
        <p:txBody>
          <a:bodyPr/>
          <a:lstStyle/>
          <a:p>
            <a:r>
              <a:t>Title Text</a:t>
            </a:r>
          </a:p>
        </p:txBody>
      </p:sp>
      <p:sp>
        <p:nvSpPr>
          <p:cNvPr id="43" name="Body Level One…"/>
          <p:cNvSpPr txBox="1">
            <a:spLocks noGrp="1"/>
          </p:cNvSpPr>
          <p:nvPr>
            <p:ph type="body" sz="quarter" idx="1"/>
          </p:nvPr>
        </p:nvSpPr>
        <p:spPr>
          <a:xfrm>
            <a:off x="609600" y="5638800"/>
            <a:ext cx="10972800" cy="762000"/>
          </a:xfrm>
          <a:prstGeom prst="rect">
            <a:avLst/>
          </a:prstGeom>
        </p:spPr>
        <p:txBody>
          <a:bodyPr/>
          <a:lstStyle>
            <a:lvl1pPr marL="0" indent="0" algn="ctr">
              <a:spcBef>
                <a:spcPts val="400"/>
              </a:spcBef>
              <a:buSzTx/>
              <a:buFontTx/>
              <a:buNone/>
              <a:defRPr sz="1800">
                <a:solidFill>
                  <a:srgbClr val="6D6452"/>
                </a:solidFill>
              </a:defRPr>
            </a:lvl1pPr>
            <a:lvl2pPr marL="640896" indent="-183696" algn="ctr">
              <a:spcBef>
                <a:spcPts val="400"/>
              </a:spcBef>
              <a:buFontTx/>
              <a:defRPr sz="1800">
                <a:solidFill>
                  <a:srgbClr val="6D6452"/>
                </a:solidFill>
              </a:defRPr>
            </a:lvl2pPr>
            <a:lvl3pPr marL="1085850" indent="-171450" algn="ctr">
              <a:spcBef>
                <a:spcPts val="400"/>
              </a:spcBef>
              <a:buFontTx/>
              <a:defRPr sz="1800">
                <a:solidFill>
                  <a:srgbClr val="6D6452"/>
                </a:solidFill>
              </a:defRPr>
            </a:lvl3pPr>
            <a:lvl4pPr marL="1577339" indent="-205739" algn="ctr">
              <a:spcBef>
                <a:spcPts val="400"/>
              </a:spcBef>
              <a:buFontTx/>
              <a:defRPr sz="1800">
                <a:solidFill>
                  <a:srgbClr val="6D6452"/>
                </a:solidFill>
              </a:defRPr>
            </a:lvl4pPr>
            <a:lvl5pPr marL="2034539" indent="-205739" algn="ctr">
              <a:spcBef>
                <a:spcPts val="400"/>
              </a:spcBef>
              <a:buFontTx/>
              <a:defRPr sz="1800">
                <a:solidFill>
                  <a:srgbClr val="6D6452"/>
                </a:solidFill>
              </a:defRPr>
            </a:lvl5pPr>
          </a:lstStyle>
          <a:p>
            <a:r>
              <a:t>Body Level One</a:t>
            </a:r>
          </a:p>
          <a:p>
            <a:pPr lvl="1"/>
            <a:r>
              <a:t>Body Level Two</a:t>
            </a:r>
          </a:p>
          <a:p>
            <a:pPr lvl="2"/>
            <a:r>
              <a:t>Body Level Three</a:t>
            </a:r>
          </a:p>
          <a:p>
            <a:pPr lvl="3"/>
            <a:r>
              <a:t>Body Level Four</a:t>
            </a:r>
          </a:p>
          <a:p>
            <a:pPr lvl="4"/>
            <a:r>
              <a:t>Body Level Five</a:t>
            </a:r>
          </a:p>
        </p:txBody>
      </p:sp>
      <p:sp>
        <p:nvSpPr>
          <p:cNvPr id="5" name="Slide Number">
            <a:extLst>
              <a:ext uri="{FF2B5EF4-FFF2-40B4-BE49-F238E27FC236}">
                <a16:creationId xmlns:a16="http://schemas.microsoft.com/office/drawing/2014/main" id="{5DC17F09-381C-B54C-9B02-89756B210A40}"/>
              </a:ext>
            </a:extLst>
          </p:cNvPr>
          <p:cNvSpPr txBox="1">
            <a:spLocks noGrp="1"/>
          </p:cNvSpPr>
          <p:nvPr>
            <p:ph type="sldNum" sz="quarter" idx="14"/>
          </p:nvPr>
        </p:nvSpPr>
        <p:spPr/>
        <p:txBody>
          <a:bodyPr/>
          <a:lstStyle>
            <a:lvl1pPr>
              <a:defRPr/>
            </a:lvl1pPr>
          </a:lstStyle>
          <a:p>
            <a:pPr>
              <a:defRPr/>
            </a:pPr>
            <a:fld id="{01BF5E24-A1DE-4743-B523-88CF7B43BDA0}" type="slidenum">
              <a:rPr/>
              <a:pPr>
                <a:defRPr/>
              </a:pPr>
              <a:t>‹#›</a:t>
            </a:fld>
            <a:endParaRPr/>
          </a:p>
        </p:txBody>
      </p:sp>
    </p:spTree>
    <p:extLst>
      <p:ext uri="{BB962C8B-B14F-4D97-AF65-F5344CB8AC3E}">
        <p14:creationId xmlns:p14="http://schemas.microsoft.com/office/powerpoint/2010/main" val="763577939"/>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2FE426-424E-2142-9F9E-2079EA461FDA}"/>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A0171690-6898-3047-BAB1-25E8E15C8202}"/>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0EB2B865-14DF-3C4A-9D12-F08AC8335230}"/>
              </a:ext>
            </a:extLst>
          </p:cNvPr>
          <p:cNvSpPr>
            <a:spLocks noGrp="1"/>
          </p:cNvSpPr>
          <p:nvPr>
            <p:ph type="sldNum" sz="quarter" idx="12"/>
          </p:nvPr>
        </p:nvSpPr>
        <p:spPr/>
        <p:txBody>
          <a:bodyPr/>
          <a:lstStyle>
            <a:lvl1pPr>
              <a:defRPr/>
            </a:lvl1pPr>
          </a:lstStyle>
          <a:p>
            <a:pPr>
              <a:defRPr/>
            </a:pPr>
            <a:fld id="{66A3F52F-E189-DE4D-A9E3-ED4B5678AA12}" type="slidenum">
              <a:rPr lang="en-US"/>
              <a:pPr>
                <a:defRPr/>
              </a:pPr>
              <a:t>‹#›</a:t>
            </a:fld>
            <a:endParaRPr lang="en-US"/>
          </a:p>
        </p:txBody>
      </p:sp>
    </p:spTree>
    <p:extLst>
      <p:ext uri="{BB962C8B-B14F-4D97-AF65-F5344CB8AC3E}">
        <p14:creationId xmlns:p14="http://schemas.microsoft.com/office/powerpoint/2010/main" val="18970486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DFD076-802B-AC43-8965-3959171F5A9C}"/>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C9ABF876-5F1F-7D4E-9EE8-C23A79650BF4}"/>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98132909-483F-4244-84FC-7D64DDB31097}"/>
              </a:ext>
            </a:extLst>
          </p:cNvPr>
          <p:cNvSpPr>
            <a:spLocks noGrp="1"/>
          </p:cNvSpPr>
          <p:nvPr>
            <p:ph type="sldNum" sz="quarter" idx="12"/>
          </p:nvPr>
        </p:nvSpPr>
        <p:spPr/>
        <p:txBody>
          <a:bodyPr/>
          <a:lstStyle>
            <a:lvl1pPr>
              <a:defRPr/>
            </a:lvl1pPr>
          </a:lstStyle>
          <a:p>
            <a:pPr>
              <a:defRPr/>
            </a:pPr>
            <a:fld id="{5556ECAC-BDFE-954A-BEA7-2326193E0975}" type="slidenum">
              <a:rPr lang="en-US"/>
              <a:pPr>
                <a:defRPr/>
              </a:pPr>
              <a:t>‹#›</a:t>
            </a:fld>
            <a:endParaRPr lang="en-US"/>
          </a:p>
        </p:txBody>
      </p:sp>
    </p:spTree>
    <p:extLst>
      <p:ext uri="{BB962C8B-B14F-4D97-AF65-F5344CB8AC3E}">
        <p14:creationId xmlns:p14="http://schemas.microsoft.com/office/powerpoint/2010/main" val="3831465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B62DB0-B68A-AB48-85C6-CBC15CDC9C8F}"/>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37C41762-1B6D-DD46-890C-9AC2532CBA26}"/>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216B8780-0DD8-1D43-B2FB-CF9B45F1AD7A}"/>
              </a:ext>
            </a:extLst>
          </p:cNvPr>
          <p:cNvSpPr>
            <a:spLocks noGrp="1"/>
          </p:cNvSpPr>
          <p:nvPr>
            <p:ph type="sldNum" sz="quarter" idx="12"/>
          </p:nvPr>
        </p:nvSpPr>
        <p:spPr/>
        <p:txBody>
          <a:bodyPr/>
          <a:lstStyle>
            <a:lvl1pPr>
              <a:defRPr/>
            </a:lvl1pPr>
          </a:lstStyle>
          <a:p>
            <a:pPr>
              <a:defRPr/>
            </a:pPr>
            <a:fld id="{AA81F2A0-0593-EA41-A8E3-284532D481C5}" type="slidenum">
              <a:rPr lang="en-US"/>
              <a:pPr>
                <a:defRPr/>
              </a:pPr>
              <a:t>‹#›</a:t>
            </a:fld>
            <a:endParaRPr lang="en-US"/>
          </a:p>
        </p:txBody>
      </p:sp>
    </p:spTree>
    <p:extLst>
      <p:ext uri="{BB962C8B-B14F-4D97-AF65-F5344CB8AC3E}">
        <p14:creationId xmlns:p14="http://schemas.microsoft.com/office/powerpoint/2010/main" val="9527956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7EBD890-F5BA-BE40-9F74-06492830951A}"/>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6" name="Footer Placeholder 4">
            <a:extLst>
              <a:ext uri="{FF2B5EF4-FFF2-40B4-BE49-F238E27FC236}">
                <a16:creationId xmlns:a16="http://schemas.microsoft.com/office/drawing/2014/main" id="{53785EFB-E725-F349-806D-44083AF594AC}"/>
              </a:ext>
            </a:extLst>
          </p:cNvPr>
          <p:cNvSpPr>
            <a:spLocks noGrp="1"/>
          </p:cNvSpPr>
          <p:nvPr>
            <p:ph type="ftr" sz="quarter" idx="11"/>
          </p:nvPr>
        </p:nvSpPr>
        <p:spPr/>
        <p:txBody>
          <a:bodyPr/>
          <a:lstStyle>
            <a:lvl1pPr>
              <a:defRPr/>
            </a:lvl1pPr>
          </a:lstStyle>
          <a:p>
            <a:pPr>
              <a:defRPr/>
            </a:pPr>
            <a:r>
              <a:rPr lang="en-US"/>
              <a:t>ADD TITLE HERE</a:t>
            </a:r>
          </a:p>
        </p:txBody>
      </p:sp>
      <p:sp>
        <p:nvSpPr>
          <p:cNvPr id="7" name="Slide Number Placeholder 5">
            <a:extLst>
              <a:ext uri="{FF2B5EF4-FFF2-40B4-BE49-F238E27FC236}">
                <a16:creationId xmlns:a16="http://schemas.microsoft.com/office/drawing/2014/main" id="{B5884B16-BDBB-CB41-B0FE-FA64841DE709}"/>
              </a:ext>
            </a:extLst>
          </p:cNvPr>
          <p:cNvSpPr>
            <a:spLocks noGrp="1"/>
          </p:cNvSpPr>
          <p:nvPr>
            <p:ph type="sldNum" sz="quarter" idx="12"/>
          </p:nvPr>
        </p:nvSpPr>
        <p:spPr/>
        <p:txBody>
          <a:bodyPr/>
          <a:lstStyle>
            <a:lvl1pPr>
              <a:defRPr/>
            </a:lvl1pPr>
          </a:lstStyle>
          <a:p>
            <a:pPr>
              <a:defRPr/>
            </a:pPr>
            <a:fld id="{D482F1F1-B113-C34E-AA62-E71D2CF64CD9}" type="slidenum">
              <a:rPr lang="en-US"/>
              <a:pPr>
                <a:defRPr/>
              </a:pPr>
              <a:t>‹#›</a:t>
            </a:fld>
            <a:endParaRPr lang="en-US"/>
          </a:p>
        </p:txBody>
      </p:sp>
    </p:spTree>
    <p:extLst>
      <p:ext uri="{BB962C8B-B14F-4D97-AF65-F5344CB8AC3E}">
        <p14:creationId xmlns:p14="http://schemas.microsoft.com/office/powerpoint/2010/main" val="470459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4B1E061-06DB-2C44-AF68-226D36A7785E}"/>
              </a:ext>
            </a:extLst>
          </p:cNvPr>
          <p:cNvSpPr>
            <a:spLocks noGrp="1"/>
          </p:cNvSpPr>
          <p:nvPr>
            <p:ph type="dt" sz="half" idx="10"/>
          </p:nvPr>
        </p:nvSpPr>
        <p:spPr/>
        <p:txBody>
          <a:bodyPr/>
          <a:lstStyle>
            <a:lvl1pPr>
              <a:defRPr/>
            </a:lvl1pPr>
          </a:lstStyle>
          <a:p>
            <a:pPr>
              <a:defRPr/>
            </a:pPr>
            <a:fld id="{31FCA572-E9BC-5C4B-B862-028A73999F8C}" type="datetimeFigureOut">
              <a:rPr lang="en-US"/>
              <a:pPr>
                <a:defRPr/>
              </a:pPr>
              <a:t>2/6/20</a:t>
            </a:fld>
            <a:endParaRPr lang="en-US"/>
          </a:p>
        </p:txBody>
      </p:sp>
      <p:sp>
        <p:nvSpPr>
          <p:cNvPr id="6" name="Footer Placeholder 4">
            <a:extLst>
              <a:ext uri="{FF2B5EF4-FFF2-40B4-BE49-F238E27FC236}">
                <a16:creationId xmlns:a16="http://schemas.microsoft.com/office/drawing/2014/main" id="{B69ADC46-B040-544A-9530-2DD4A4DF27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E046A63-68C4-1748-B1BD-5875B1393B32}"/>
              </a:ext>
            </a:extLst>
          </p:cNvPr>
          <p:cNvSpPr>
            <a:spLocks noGrp="1"/>
          </p:cNvSpPr>
          <p:nvPr>
            <p:ph type="sldNum" sz="quarter" idx="12"/>
          </p:nvPr>
        </p:nvSpPr>
        <p:spPr/>
        <p:txBody>
          <a:bodyPr/>
          <a:lstStyle>
            <a:lvl1pPr>
              <a:defRPr/>
            </a:lvl1pPr>
          </a:lstStyle>
          <a:p>
            <a:pPr>
              <a:defRPr/>
            </a:pPr>
            <a:fld id="{D9197D69-D9FF-124A-8A82-CE9BBCCC2AAE}" type="slidenum">
              <a:rPr lang="en-US"/>
              <a:pPr>
                <a:defRPr/>
              </a:pPr>
              <a:t>‹#›</a:t>
            </a:fld>
            <a:endParaRPr lang="en-US"/>
          </a:p>
        </p:txBody>
      </p:sp>
    </p:spTree>
    <p:extLst>
      <p:ext uri="{BB962C8B-B14F-4D97-AF65-F5344CB8AC3E}">
        <p14:creationId xmlns:p14="http://schemas.microsoft.com/office/powerpoint/2010/main" val="38085923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4A3D5AF-D272-0A4F-9D05-EC4C96AA822A}"/>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8" name="Footer Placeholder 4">
            <a:extLst>
              <a:ext uri="{FF2B5EF4-FFF2-40B4-BE49-F238E27FC236}">
                <a16:creationId xmlns:a16="http://schemas.microsoft.com/office/drawing/2014/main" id="{FC3A9B64-FFAC-C649-8CB5-CEC025C52E89}"/>
              </a:ext>
            </a:extLst>
          </p:cNvPr>
          <p:cNvSpPr>
            <a:spLocks noGrp="1"/>
          </p:cNvSpPr>
          <p:nvPr>
            <p:ph type="ftr" sz="quarter" idx="11"/>
          </p:nvPr>
        </p:nvSpPr>
        <p:spPr/>
        <p:txBody>
          <a:bodyPr/>
          <a:lstStyle>
            <a:lvl1pPr>
              <a:defRPr/>
            </a:lvl1pPr>
          </a:lstStyle>
          <a:p>
            <a:pPr>
              <a:defRPr/>
            </a:pPr>
            <a:r>
              <a:rPr lang="en-US"/>
              <a:t>ADD TITLE HERE</a:t>
            </a:r>
          </a:p>
        </p:txBody>
      </p:sp>
      <p:sp>
        <p:nvSpPr>
          <p:cNvPr id="9" name="Slide Number Placeholder 5">
            <a:extLst>
              <a:ext uri="{FF2B5EF4-FFF2-40B4-BE49-F238E27FC236}">
                <a16:creationId xmlns:a16="http://schemas.microsoft.com/office/drawing/2014/main" id="{DCCB0D42-D141-164C-A1C3-03F46B49E735}"/>
              </a:ext>
            </a:extLst>
          </p:cNvPr>
          <p:cNvSpPr>
            <a:spLocks noGrp="1"/>
          </p:cNvSpPr>
          <p:nvPr>
            <p:ph type="sldNum" sz="quarter" idx="12"/>
          </p:nvPr>
        </p:nvSpPr>
        <p:spPr/>
        <p:txBody>
          <a:bodyPr/>
          <a:lstStyle>
            <a:lvl1pPr>
              <a:defRPr/>
            </a:lvl1pPr>
          </a:lstStyle>
          <a:p>
            <a:pPr>
              <a:defRPr/>
            </a:pPr>
            <a:fld id="{3543FCC6-7914-F94F-A73B-538BC4641BEB}" type="slidenum">
              <a:rPr lang="en-US"/>
              <a:pPr>
                <a:defRPr/>
              </a:pPr>
              <a:t>‹#›</a:t>
            </a:fld>
            <a:endParaRPr lang="en-US"/>
          </a:p>
        </p:txBody>
      </p:sp>
    </p:spTree>
    <p:extLst>
      <p:ext uri="{BB962C8B-B14F-4D97-AF65-F5344CB8AC3E}">
        <p14:creationId xmlns:p14="http://schemas.microsoft.com/office/powerpoint/2010/main" val="30333163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83503F9-614B-A84A-93DE-ECA541427246}"/>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4" name="Footer Placeholder 4">
            <a:extLst>
              <a:ext uri="{FF2B5EF4-FFF2-40B4-BE49-F238E27FC236}">
                <a16:creationId xmlns:a16="http://schemas.microsoft.com/office/drawing/2014/main" id="{69D50A64-6C19-5841-8BA4-C7F5C5F69BAB}"/>
              </a:ext>
            </a:extLst>
          </p:cNvPr>
          <p:cNvSpPr>
            <a:spLocks noGrp="1"/>
          </p:cNvSpPr>
          <p:nvPr>
            <p:ph type="ftr" sz="quarter" idx="11"/>
          </p:nvPr>
        </p:nvSpPr>
        <p:spPr/>
        <p:txBody>
          <a:bodyPr/>
          <a:lstStyle>
            <a:lvl1pPr>
              <a:defRPr/>
            </a:lvl1pPr>
          </a:lstStyle>
          <a:p>
            <a:pPr>
              <a:defRPr/>
            </a:pPr>
            <a:r>
              <a:rPr lang="en-US"/>
              <a:t>ADD TITLE HERE</a:t>
            </a:r>
          </a:p>
        </p:txBody>
      </p:sp>
      <p:sp>
        <p:nvSpPr>
          <p:cNvPr id="5" name="Slide Number Placeholder 5">
            <a:extLst>
              <a:ext uri="{FF2B5EF4-FFF2-40B4-BE49-F238E27FC236}">
                <a16:creationId xmlns:a16="http://schemas.microsoft.com/office/drawing/2014/main" id="{14AC4BF1-939D-7142-AFAD-5C82C74A5B07}"/>
              </a:ext>
            </a:extLst>
          </p:cNvPr>
          <p:cNvSpPr>
            <a:spLocks noGrp="1"/>
          </p:cNvSpPr>
          <p:nvPr>
            <p:ph type="sldNum" sz="quarter" idx="12"/>
          </p:nvPr>
        </p:nvSpPr>
        <p:spPr/>
        <p:txBody>
          <a:bodyPr/>
          <a:lstStyle>
            <a:lvl1pPr>
              <a:defRPr/>
            </a:lvl1pPr>
          </a:lstStyle>
          <a:p>
            <a:pPr>
              <a:defRPr/>
            </a:pPr>
            <a:fld id="{2A4D7889-21E0-8343-A3D2-1508C1CFE4DB}" type="slidenum">
              <a:rPr lang="en-US"/>
              <a:pPr>
                <a:defRPr/>
              </a:pPr>
              <a:t>‹#›</a:t>
            </a:fld>
            <a:endParaRPr lang="en-US"/>
          </a:p>
        </p:txBody>
      </p:sp>
    </p:spTree>
    <p:extLst>
      <p:ext uri="{BB962C8B-B14F-4D97-AF65-F5344CB8AC3E}">
        <p14:creationId xmlns:p14="http://schemas.microsoft.com/office/powerpoint/2010/main" val="33038464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EAAC4DA-ACD7-7546-B0E3-805532927A3C}"/>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3" name="Footer Placeholder 4">
            <a:extLst>
              <a:ext uri="{FF2B5EF4-FFF2-40B4-BE49-F238E27FC236}">
                <a16:creationId xmlns:a16="http://schemas.microsoft.com/office/drawing/2014/main" id="{B6284745-2C02-5242-9A49-C3B04455063C}"/>
              </a:ext>
            </a:extLst>
          </p:cNvPr>
          <p:cNvSpPr>
            <a:spLocks noGrp="1"/>
          </p:cNvSpPr>
          <p:nvPr>
            <p:ph type="ftr" sz="quarter" idx="11"/>
          </p:nvPr>
        </p:nvSpPr>
        <p:spPr/>
        <p:txBody>
          <a:bodyPr/>
          <a:lstStyle>
            <a:lvl1pPr>
              <a:defRPr/>
            </a:lvl1pPr>
          </a:lstStyle>
          <a:p>
            <a:pPr>
              <a:defRPr/>
            </a:pPr>
            <a:r>
              <a:rPr lang="en-US"/>
              <a:t>ADD TITLE HERE</a:t>
            </a:r>
          </a:p>
        </p:txBody>
      </p:sp>
      <p:sp>
        <p:nvSpPr>
          <p:cNvPr id="4" name="Slide Number Placeholder 5">
            <a:extLst>
              <a:ext uri="{FF2B5EF4-FFF2-40B4-BE49-F238E27FC236}">
                <a16:creationId xmlns:a16="http://schemas.microsoft.com/office/drawing/2014/main" id="{DA59E776-AC3A-1B4B-BE47-E156C5D40FD1}"/>
              </a:ext>
            </a:extLst>
          </p:cNvPr>
          <p:cNvSpPr>
            <a:spLocks noGrp="1"/>
          </p:cNvSpPr>
          <p:nvPr>
            <p:ph type="sldNum" sz="quarter" idx="12"/>
          </p:nvPr>
        </p:nvSpPr>
        <p:spPr/>
        <p:txBody>
          <a:bodyPr/>
          <a:lstStyle>
            <a:lvl1pPr>
              <a:defRPr/>
            </a:lvl1pPr>
          </a:lstStyle>
          <a:p>
            <a:pPr>
              <a:defRPr/>
            </a:pPr>
            <a:fld id="{70997FF7-4E0F-3346-89FA-21B4D387DE84}" type="slidenum">
              <a:rPr lang="en-US"/>
              <a:pPr>
                <a:defRPr/>
              </a:pPr>
              <a:t>‹#›</a:t>
            </a:fld>
            <a:endParaRPr lang="en-US"/>
          </a:p>
        </p:txBody>
      </p:sp>
    </p:spTree>
    <p:extLst>
      <p:ext uri="{BB962C8B-B14F-4D97-AF65-F5344CB8AC3E}">
        <p14:creationId xmlns:p14="http://schemas.microsoft.com/office/powerpoint/2010/main" val="33979752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56CB34D8-50A0-594D-BCDA-2C865866ADA7}"/>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6" name="Footer Placeholder 4">
            <a:extLst>
              <a:ext uri="{FF2B5EF4-FFF2-40B4-BE49-F238E27FC236}">
                <a16:creationId xmlns:a16="http://schemas.microsoft.com/office/drawing/2014/main" id="{F81AAE37-8A00-D945-BD64-59AA8D1EDAD7}"/>
              </a:ext>
            </a:extLst>
          </p:cNvPr>
          <p:cNvSpPr>
            <a:spLocks noGrp="1"/>
          </p:cNvSpPr>
          <p:nvPr>
            <p:ph type="ftr" sz="quarter" idx="11"/>
          </p:nvPr>
        </p:nvSpPr>
        <p:spPr/>
        <p:txBody>
          <a:bodyPr/>
          <a:lstStyle>
            <a:lvl1pPr>
              <a:defRPr/>
            </a:lvl1pPr>
          </a:lstStyle>
          <a:p>
            <a:pPr>
              <a:defRPr/>
            </a:pPr>
            <a:r>
              <a:rPr lang="en-US"/>
              <a:t>ADD TITLE HERE</a:t>
            </a:r>
          </a:p>
        </p:txBody>
      </p:sp>
      <p:sp>
        <p:nvSpPr>
          <p:cNvPr id="7" name="Slide Number Placeholder 5">
            <a:extLst>
              <a:ext uri="{FF2B5EF4-FFF2-40B4-BE49-F238E27FC236}">
                <a16:creationId xmlns:a16="http://schemas.microsoft.com/office/drawing/2014/main" id="{1B7A6251-B18D-4B45-B5B5-8BC0A4AAA5D1}"/>
              </a:ext>
            </a:extLst>
          </p:cNvPr>
          <p:cNvSpPr>
            <a:spLocks noGrp="1"/>
          </p:cNvSpPr>
          <p:nvPr>
            <p:ph type="sldNum" sz="quarter" idx="12"/>
          </p:nvPr>
        </p:nvSpPr>
        <p:spPr/>
        <p:txBody>
          <a:bodyPr/>
          <a:lstStyle>
            <a:lvl1pPr>
              <a:defRPr/>
            </a:lvl1pPr>
          </a:lstStyle>
          <a:p>
            <a:pPr>
              <a:defRPr/>
            </a:pPr>
            <a:fld id="{A1C8B7B3-7685-E849-8BC1-E91551CBEFE1}" type="slidenum">
              <a:rPr lang="en-US"/>
              <a:pPr>
                <a:defRPr/>
              </a:pPr>
              <a:t>‹#›</a:t>
            </a:fld>
            <a:endParaRPr lang="en-US"/>
          </a:p>
        </p:txBody>
      </p:sp>
    </p:spTree>
    <p:extLst>
      <p:ext uri="{BB962C8B-B14F-4D97-AF65-F5344CB8AC3E}">
        <p14:creationId xmlns:p14="http://schemas.microsoft.com/office/powerpoint/2010/main" val="9084083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26970284-D3D5-B949-A036-A5FBA1B282CC}"/>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6" name="Footer Placeholder 4">
            <a:extLst>
              <a:ext uri="{FF2B5EF4-FFF2-40B4-BE49-F238E27FC236}">
                <a16:creationId xmlns:a16="http://schemas.microsoft.com/office/drawing/2014/main" id="{06B0622D-8C6F-E147-90FE-56F88DAE0EFE}"/>
              </a:ext>
            </a:extLst>
          </p:cNvPr>
          <p:cNvSpPr>
            <a:spLocks noGrp="1"/>
          </p:cNvSpPr>
          <p:nvPr>
            <p:ph type="ftr" sz="quarter" idx="11"/>
          </p:nvPr>
        </p:nvSpPr>
        <p:spPr/>
        <p:txBody>
          <a:bodyPr/>
          <a:lstStyle>
            <a:lvl1pPr>
              <a:defRPr/>
            </a:lvl1pPr>
          </a:lstStyle>
          <a:p>
            <a:pPr>
              <a:defRPr/>
            </a:pPr>
            <a:r>
              <a:rPr lang="en-US"/>
              <a:t>ADD TITLE HERE</a:t>
            </a:r>
          </a:p>
        </p:txBody>
      </p:sp>
      <p:sp>
        <p:nvSpPr>
          <p:cNvPr id="7" name="Slide Number Placeholder 5">
            <a:extLst>
              <a:ext uri="{FF2B5EF4-FFF2-40B4-BE49-F238E27FC236}">
                <a16:creationId xmlns:a16="http://schemas.microsoft.com/office/drawing/2014/main" id="{C972F5A6-B950-BF4F-A879-5385A630870D}"/>
              </a:ext>
            </a:extLst>
          </p:cNvPr>
          <p:cNvSpPr>
            <a:spLocks noGrp="1"/>
          </p:cNvSpPr>
          <p:nvPr>
            <p:ph type="sldNum" sz="quarter" idx="12"/>
          </p:nvPr>
        </p:nvSpPr>
        <p:spPr/>
        <p:txBody>
          <a:bodyPr/>
          <a:lstStyle>
            <a:lvl1pPr>
              <a:defRPr/>
            </a:lvl1pPr>
          </a:lstStyle>
          <a:p>
            <a:pPr>
              <a:defRPr/>
            </a:pPr>
            <a:fld id="{3B970EC2-50C7-E142-8127-264337197E45}" type="slidenum">
              <a:rPr lang="en-US"/>
              <a:pPr>
                <a:defRPr/>
              </a:pPr>
              <a:t>‹#›</a:t>
            </a:fld>
            <a:endParaRPr lang="en-US"/>
          </a:p>
        </p:txBody>
      </p:sp>
    </p:spTree>
    <p:extLst>
      <p:ext uri="{BB962C8B-B14F-4D97-AF65-F5344CB8AC3E}">
        <p14:creationId xmlns:p14="http://schemas.microsoft.com/office/powerpoint/2010/main" val="6228531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DA491-0401-154A-9D1A-4912AC484052}"/>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FA279695-0215-BF42-99C7-AB18FE28C6BC}"/>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EC7E9B99-6922-9B43-9F4A-BE6B8C8AB837}"/>
              </a:ext>
            </a:extLst>
          </p:cNvPr>
          <p:cNvSpPr>
            <a:spLocks noGrp="1"/>
          </p:cNvSpPr>
          <p:nvPr>
            <p:ph type="sldNum" sz="quarter" idx="12"/>
          </p:nvPr>
        </p:nvSpPr>
        <p:spPr/>
        <p:txBody>
          <a:bodyPr/>
          <a:lstStyle>
            <a:lvl1pPr>
              <a:defRPr/>
            </a:lvl1pPr>
          </a:lstStyle>
          <a:p>
            <a:pPr>
              <a:defRPr/>
            </a:pPr>
            <a:fld id="{1943F946-B8A1-D042-B575-4B6652D4A06C}" type="slidenum">
              <a:rPr lang="en-US"/>
              <a:pPr>
                <a:defRPr/>
              </a:pPr>
              <a:t>‹#›</a:t>
            </a:fld>
            <a:endParaRPr lang="en-US"/>
          </a:p>
        </p:txBody>
      </p:sp>
    </p:spTree>
    <p:extLst>
      <p:ext uri="{BB962C8B-B14F-4D97-AF65-F5344CB8AC3E}">
        <p14:creationId xmlns:p14="http://schemas.microsoft.com/office/powerpoint/2010/main" val="39743065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0F36B-BB36-E449-AD65-FBBFD705997E}"/>
              </a:ext>
            </a:extLst>
          </p:cNvPr>
          <p:cNvSpPr>
            <a:spLocks noGrp="1"/>
          </p:cNvSpPr>
          <p:nvPr>
            <p:ph type="dt" sz="half" idx="10"/>
          </p:nvPr>
        </p:nvSpPr>
        <p:spPr/>
        <p:txBody>
          <a:bodyPr/>
          <a:lstStyle>
            <a:lvl1pPr>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6C1B08A3-022D-3642-9C76-1CCDE74518C0}"/>
              </a:ext>
            </a:extLst>
          </p:cNvPr>
          <p:cNvSpPr>
            <a:spLocks noGrp="1"/>
          </p:cNvSpPr>
          <p:nvPr>
            <p:ph type="ftr" sz="quarter" idx="11"/>
          </p:nvPr>
        </p:nvSpPr>
        <p:spPr/>
        <p:txBody>
          <a:bodyPr/>
          <a:lstStyle>
            <a:lvl1pPr>
              <a:defRPr/>
            </a:lvl1pPr>
          </a:lstStyle>
          <a:p>
            <a:pPr>
              <a:defRPr/>
            </a:pPr>
            <a:r>
              <a:rPr lang="en-US"/>
              <a:t>ADD TITLE HERE</a:t>
            </a:r>
          </a:p>
        </p:txBody>
      </p:sp>
      <p:sp>
        <p:nvSpPr>
          <p:cNvPr id="6" name="Slide Number Placeholder 5">
            <a:extLst>
              <a:ext uri="{FF2B5EF4-FFF2-40B4-BE49-F238E27FC236}">
                <a16:creationId xmlns:a16="http://schemas.microsoft.com/office/drawing/2014/main" id="{8030C69A-5CFE-5E42-9366-49FBE9FFC716}"/>
              </a:ext>
            </a:extLst>
          </p:cNvPr>
          <p:cNvSpPr>
            <a:spLocks noGrp="1"/>
          </p:cNvSpPr>
          <p:nvPr>
            <p:ph type="sldNum" sz="quarter" idx="12"/>
          </p:nvPr>
        </p:nvSpPr>
        <p:spPr/>
        <p:txBody>
          <a:bodyPr/>
          <a:lstStyle>
            <a:lvl1pPr>
              <a:defRPr/>
            </a:lvl1pPr>
          </a:lstStyle>
          <a:p>
            <a:pPr>
              <a:defRPr/>
            </a:pPr>
            <a:fld id="{ABBB2A93-91F7-CA4B-88D6-55CD8E3167E0}" type="slidenum">
              <a:rPr lang="en-US"/>
              <a:pPr>
                <a:defRPr/>
              </a:pPr>
              <a:t>‹#›</a:t>
            </a:fld>
            <a:endParaRPr lang="en-US"/>
          </a:p>
        </p:txBody>
      </p:sp>
    </p:spTree>
    <p:extLst>
      <p:ext uri="{BB962C8B-B14F-4D97-AF65-F5344CB8AC3E}">
        <p14:creationId xmlns:p14="http://schemas.microsoft.com/office/powerpoint/2010/main" val="317023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7C4580F-E041-0C4D-8FBB-B77046DCCA51}"/>
              </a:ext>
            </a:extLst>
          </p:cNvPr>
          <p:cNvSpPr>
            <a:spLocks noGrp="1"/>
          </p:cNvSpPr>
          <p:nvPr>
            <p:ph type="dt" sz="half" idx="10"/>
          </p:nvPr>
        </p:nvSpPr>
        <p:spPr/>
        <p:txBody>
          <a:bodyPr/>
          <a:lstStyle>
            <a:lvl1pPr>
              <a:defRPr/>
            </a:lvl1pPr>
          </a:lstStyle>
          <a:p>
            <a:pPr>
              <a:defRPr/>
            </a:pPr>
            <a:fld id="{57A16740-98BA-1845-AE25-D88CF1D1AF71}" type="datetimeFigureOut">
              <a:rPr lang="en-US"/>
              <a:pPr>
                <a:defRPr/>
              </a:pPr>
              <a:t>2/6/20</a:t>
            </a:fld>
            <a:endParaRPr lang="en-US"/>
          </a:p>
        </p:txBody>
      </p:sp>
      <p:sp>
        <p:nvSpPr>
          <p:cNvPr id="8" name="Footer Placeholder 4">
            <a:extLst>
              <a:ext uri="{FF2B5EF4-FFF2-40B4-BE49-F238E27FC236}">
                <a16:creationId xmlns:a16="http://schemas.microsoft.com/office/drawing/2014/main" id="{71983E22-D6C7-264A-9F32-0BA66797DAD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619978B-9CE8-6242-B5B6-91B99E0E665C}"/>
              </a:ext>
            </a:extLst>
          </p:cNvPr>
          <p:cNvSpPr>
            <a:spLocks noGrp="1"/>
          </p:cNvSpPr>
          <p:nvPr>
            <p:ph type="sldNum" sz="quarter" idx="12"/>
          </p:nvPr>
        </p:nvSpPr>
        <p:spPr/>
        <p:txBody>
          <a:bodyPr/>
          <a:lstStyle>
            <a:lvl1pPr>
              <a:defRPr/>
            </a:lvl1pPr>
          </a:lstStyle>
          <a:p>
            <a:pPr>
              <a:defRPr/>
            </a:pPr>
            <a:fld id="{6D9C3DFE-FE89-F84C-9F29-B953D32A9267}" type="slidenum">
              <a:rPr lang="en-US"/>
              <a:pPr>
                <a:defRPr/>
              </a:pPr>
              <a:t>‹#›</a:t>
            </a:fld>
            <a:endParaRPr lang="en-US"/>
          </a:p>
        </p:txBody>
      </p:sp>
    </p:spTree>
    <p:extLst>
      <p:ext uri="{BB962C8B-B14F-4D97-AF65-F5344CB8AC3E}">
        <p14:creationId xmlns:p14="http://schemas.microsoft.com/office/powerpoint/2010/main" val="2162388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90EBF4A-77A4-6D4D-B86C-E583F45B75FA}"/>
              </a:ext>
            </a:extLst>
          </p:cNvPr>
          <p:cNvSpPr>
            <a:spLocks noGrp="1"/>
          </p:cNvSpPr>
          <p:nvPr>
            <p:ph type="dt" sz="half" idx="10"/>
          </p:nvPr>
        </p:nvSpPr>
        <p:spPr/>
        <p:txBody>
          <a:bodyPr/>
          <a:lstStyle>
            <a:lvl1pPr>
              <a:defRPr/>
            </a:lvl1pPr>
          </a:lstStyle>
          <a:p>
            <a:pPr>
              <a:defRPr/>
            </a:pPr>
            <a:fld id="{7F49E7A2-BA5C-B744-BA6A-C6CC57B1D00F}" type="datetimeFigureOut">
              <a:rPr lang="en-US"/>
              <a:pPr>
                <a:defRPr/>
              </a:pPr>
              <a:t>2/6/20</a:t>
            </a:fld>
            <a:endParaRPr lang="en-US"/>
          </a:p>
        </p:txBody>
      </p:sp>
      <p:sp>
        <p:nvSpPr>
          <p:cNvPr id="4" name="Footer Placeholder 4">
            <a:extLst>
              <a:ext uri="{FF2B5EF4-FFF2-40B4-BE49-F238E27FC236}">
                <a16:creationId xmlns:a16="http://schemas.microsoft.com/office/drawing/2014/main" id="{42EBEEDD-E062-9844-90A9-9E7A4031089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E95E5B6-6122-3D4F-A2BF-A23D45FBC0E8}"/>
              </a:ext>
            </a:extLst>
          </p:cNvPr>
          <p:cNvSpPr>
            <a:spLocks noGrp="1"/>
          </p:cNvSpPr>
          <p:nvPr>
            <p:ph type="sldNum" sz="quarter" idx="12"/>
          </p:nvPr>
        </p:nvSpPr>
        <p:spPr/>
        <p:txBody>
          <a:bodyPr/>
          <a:lstStyle>
            <a:lvl1pPr>
              <a:defRPr/>
            </a:lvl1pPr>
          </a:lstStyle>
          <a:p>
            <a:pPr>
              <a:defRPr/>
            </a:pPr>
            <a:fld id="{56A636BF-703A-0A42-BE51-813DD1D479C4}" type="slidenum">
              <a:rPr lang="en-US"/>
              <a:pPr>
                <a:defRPr/>
              </a:pPr>
              <a:t>‹#›</a:t>
            </a:fld>
            <a:endParaRPr lang="en-US"/>
          </a:p>
        </p:txBody>
      </p:sp>
    </p:spTree>
    <p:extLst>
      <p:ext uri="{BB962C8B-B14F-4D97-AF65-F5344CB8AC3E}">
        <p14:creationId xmlns:p14="http://schemas.microsoft.com/office/powerpoint/2010/main" val="27817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E63711E-4830-9A42-B850-26D2C889E1DF}"/>
              </a:ext>
            </a:extLst>
          </p:cNvPr>
          <p:cNvSpPr>
            <a:spLocks noGrp="1"/>
          </p:cNvSpPr>
          <p:nvPr>
            <p:ph type="dt" sz="half" idx="10"/>
          </p:nvPr>
        </p:nvSpPr>
        <p:spPr/>
        <p:txBody>
          <a:bodyPr/>
          <a:lstStyle>
            <a:lvl1pPr>
              <a:defRPr/>
            </a:lvl1pPr>
          </a:lstStyle>
          <a:p>
            <a:pPr>
              <a:defRPr/>
            </a:pPr>
            <a:fld id="{FF56B60B-4053-A74F-A916-04B390D55E83}" type="datetimeFigureOut">
              <a:rPr lang="en-US"/>
              <a:pPr>
                <a:defRPr/>
              </a:pPr>
              <a:t>2/6/20</a:t>
            </a:fld>
            <a:endParaRPr lang="en-US"/>
          </a:p>
        </p:txBody>
      </p:sp>
      <p:sp>
        <p:nvSpPr>
          <p:cNvPr id="3" name="Footer Placeholder 4">
            <a:extLst>
              <a:ext uri="{FF2B5EF4-FFF2-40B4-BE49-F238E27FC236}">
                <a16:creationId xmlns:a16="http://schemas.microsoft.com/office/drawing/2014/main" id="{63DEBAC3-3EE9-0D4F-BBA2-A4B12C8ED3B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934C95C-59C5-BB47-B730-3BFBD0E152EB}"/>
              </a:ext>
            </a:extLst>
          </p:cNvPr>
          <p:cNvSpPr>
            <a:spLocks noGrp="1"/>
          </p:cNvSpPr>
          <p:nvPr>
            <p:ph type="sldNum" sz="quarter" idx="12"/>
          </p:nvPr>
        </p:nvSpPr>
        <p:spPr/>
        <p:txBody>
          <a:bodyPr/>
          <a:lstStyle>
            <a:lvl1pPr>
              <a:defRPr/>
            </a:lvl1pPr>
          </a:lstStyle>
          <a:p>
            <a:pPr>
              <a:defRPr/>
            </a:pPr>
            <a:fld id="{C830EB83-E59A-5F42-B3A8-F2D686264200}" type="slidenum">
              <a:rPr lang="en-US"/>
              <a:pPr>
                <a:defRPr/>
              </a:pPr>
              <a:t>‹#›</a:t>
            </a:fld>
            <a:endParaRPr lang="en-US"/>
          </a:p>
        </p:txBody>
      </p:sp>
    </p:spTree>
    <p:extLst>
      <p:ext uri="{BB962C8B-B14F-4D97-AF65-F5344CB8AC3E}">
        <p14:creationId xmlns:p14="http://schemas.microsoft.com/office/powerpoint/2010/main" val="283666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40E1D3FA-A119-6148-B818-A1893917E029}"/>
              </a:ext>
            </a:extLst>
          </p:cNvPr>
          <p:cNvSpPr>
            <a:spLocks noGrp="1"/>
          </p:cNvSpPr>
          <p:nvPr>
            <p:ph type="dt" sz="half" idx="10"/>
          </p:nvPr>
        </p:nvSpPr>
        <p:spPr/>
        <p:txBody>
          <a:bodyPr/>
          <a:lstStyle>
            <a:lvl1pPr>
              <a:defRPr/>
            </a:lvl1pPr>
          </a:lstStyle>
          <a:p>
            <a:pPr>
              <a:defRPr/>
            </a:pPr>
            <a:fld id="{4B907EF9-3FCA-2747-8971-78521B5188E0}" type="datetimeFigureOut">
              <a:rPr lang="en-US"/>
              <a:pPr>
                <a:defRPr/>
              </a:pPr>
              <a:t>2/6/20</a:t>
            </a:fld>
            <a:endParaRPr lang="en-US"/>
          </a:p>
        </p:txBody>
      </p:sp>
      <p:sp>
        <p:nvSpPr>
          <p:cNvPr id="6" name="Footer Placeholder 4">
            <a:extLst>
              <a:ext uri="{FF2B5EF4-FFF2-40B4-BE49-F238E27FC236}">
                <a16:creationId xmlns:a16="http://schemas.microsoft.com/office/drawing/2014/main" id="{0E0E17FC-C1E4-BF4D-99FD-55C2BD1CA39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ED07FE7-0BFD-0E40-8270-351AF6370B2D}"/>
              </a:ext>
            </a:extLst>
          </p:cNvPr>
          <p:cNvSpPr>
            <a:spLocks noGrp="1"/>
          </p:cNvSpPr>
          <p:nvPr>
            <p:ph type="sldNum" sz="quarter" idx="12"/>
          </p:nvPr>
        </p:nvSpPr>
        <p:spPr/>
        <p:txBody>
          <a:bodyPr/>
          <a:lstStyle>
            <a:lvl1pPr>
              <a:defRPr/>
            </a:lvl1pPr>
          </a:lstStyle>
          <a:p>
            <a:pPr>
              <a:defRPr/>
            </a:pPr>
            <a:fld id="{81C82D29-8B13-B349-B5AE-6A91E8B6E81E}" type="slidenum">
              <a:rPr lang="en-US"/>
              <a:pPr>
                <a:defRPr/>
              </a:pPr>
              <a:t>‹#›</a:t>
            </a:fld>
            <a:endParaRPr lang="en-US"/>
          </a:p>
        </p:txBody>
      </p:sp>
    </p:spTree>
    <p:extLst>
      <p:ext uri="{BB962C8B-B14F-4D97-AF65-F5344CB8AC3E}">
        <p14:creationId xmlns:p14="http://schemas.microsoft.com/office/powerpoint/2010/main" val="571289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4E38EF59-2872-374A-8A62-819391DB1563}"/>
              </a:ext>
            </a:extLst>
          </p:cNvPr>
          <p:cNvSpPr>
            <a:spLocks noGrp="1"/>
          </p:cNvSpPr>
          <p:nvPr>
            <p:ph type="dt" sz="half" idx="10"/>
          </p:nvPr>
        </p:nvSpPr>
        <p:spPr/>
        <p:txBody>
          <a:bodyPr/>
          <a:lstStyle>
            <a:lvl1pPr>
              <a:defRPr/>
            </a:lvl1pPr>
          </a:lstStyle>
          <a:p>
            <a:pPr>
              <a:defRPr/>
            </a:pPr>
            <a:fld id="{73D09FAE-493C-F44E-AABA-A18CA2030309}" type="datetimeFigureOut">
              <a:rPr lang="en-US"/>
              <a:pPr>
                <a:defRPr/>
              </a:pPr>
              <a:t>2/6/20</a:t>
            </a:fld>
            <a:endParaRPr lang="en-US"/>
          </a:p>
        </p:txBody>
      </p:sp>
      <p:sp>
        <p:nvSpPr>
          <p:cNvPr id="6" name="Footer Placeholder 4">
            <a:extLst>
              <a:ext uri="{FF2B5EF4-FFF2-40B4-BE49-F238E27FC236}">
                <a16:creationId xmlns:a16="http://schemas.microsoft.com/office/drawing/2014/main" id="{D8B3C8C3-A2D4-E841-85E6-C17BEBD39B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7A6FE8D-C971-B742-A676-AC0D7C9393CD}"/>
              </a:ext>
            </a:extLst>
          </p:cNvPr>
          <p:cNvSpPr>
            <a:spLocks noGrp="1"/>
          </p:cNvSpPr>
          <p:nvPr>
            <p:ph type="sldNum" sz="quarter" idx="12"/>
          </p:nvPr>
        </p:nvSpPr>
        <p:spPr/>
        <p:txBody>
          <a:bodyPr/>
          <a:lstStyle>
            <a:lvl1pPr>
              <a:defRPr/>
            </a:lvl1pPr>
          </a:lstStyle>
          <a:p>
            <a:pPr>
              <a:defRPr/>
            </a:pPr>
            <a:fld id="{159FE704-1C8A-E849-BDDE-CF6109E3727D}" type="slidenum">
              <a:rPr lang="en-US"/>
              <a:pPr>
                <a:defRPr/>
              </a:pPr>
              <a:t>‹#›</a:t>
            </a:fld>
            <a:endParaRPr lang="en-US"/>
          </a:p>
        </p:txBody>
      </p:sp>
    </p:spTree>
    <p:extLst>
      <p:ext uri="{BB962C8B-B14F-4D97-AF65-F5344CB8AC3E}">
        <p14:creationId xmlns:p14="http://schemas.microsoft.com/office/powerpoint/2010/main" val="2794738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3B55DEC-F7F5-DF45-9F83-3F26798BE3E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0173900-4471-A141-A345-1A8DC41DD5FF}"/>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9BF2F90-9B87-414D-B4A4-E432907F4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C588665-EB12-A243-A86F-B0E0D5841F22}" type="datetimeFigureOut">
              <a:rPr lang="en-US"/>
              <a:pPr>
                <a:defRPr/>
              </a:pPr>
              <a:t>2/6/20</a:t>
            </a:fld>
            <a:endParaRPr lang="en-US"/>
          </a:p>
        </p:txBody>
      </p:sp>
      <p:sp>
        <p:nvSpPr>
          <p:cNvPr id="5" name="Footer Placeholder 4">
            <a:extLst>
              <a:ext uri="{FF2B5EF4-FFF2-40B4-BE49-F238E27FC236}">
                <a16:creationId xmlns:a16="http://schemas.microsoft.com/office/drawing/2014/main" id="{90E4880E-F1F4-954E-8B85-FCFEB4CAFA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61164F6F-A48F-0943-B395-14A25A9B7D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6A74280E-1303-8244-A0BE-44E1C06EAD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DDAC3"/>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1B1F944E-1030-EF46-BD6F-DCBCFE26C88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A6D1B4ED-84FF-724A-A6FC-E10F280B0EF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EB01E42-7EB7-C847-AA66-662391A2F1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C0CD49EF-83C5-B146-BD11-E7607B47FF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ADD TITLE HERE</a:t>
            </a:r>
          </a:p>
        </p:txBody>
      </p:sp>
      <p:sp>
        <p:nvSpPr>
          <p:cNvPr id="6" name="Slide Number Placeholder 5">
            <a:extLst>
              <a:ext uri="{FF2B5EF4-FFF2-40B4-BE49-F238E27FC236}">
                <a16:creationId xmlns:a16="http://schemas.microsoft.com/office/drawing/2014/main" id="{D0FCAC64-CE10-9C45-BD4B-50FBC9D608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511E71D-45AD-5A4D-82DC-F6C5900643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DF6EF"/>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E5B12638-F049-3144-AB55-2FE8F47EBAA4}"/>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C3D24A33-2529-5347-BAC1-D5C3FECB187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4A73872-7D33-DD48-8B2B-7F7DD61CD8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379C8C31-23F1-9247-9301-F3E0D3979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ADD TITLE HERE</a:t>
            </a:r>
          </a:p>
        </p:txBody>
      </p:sp>
      <p:sp>
        <p:nvSpPr>
          <p:cNvPr id="6" name="Slide Number Placeholder 5">
            <a:extLst>
              <a:ext uri="{FF2B5EF4-FFF2-40B4-BE49-F238E27FC236}">
                <a16:creationId xmlns:a16="http://schemas.microsoft.com/office/drawing/2014/main" id="{4181AA56-DA7A-6B43-B519-63A310DBCC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2486B0A-7FF4-7E43-B468-8C1FDE0F577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66" r:id="rId12"/>
    <p:sldLayoutId id="2147483867" r:id="rId13"/>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DDAC3">
            <a:alpha val="67058"/>
          </a:srgbClr>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292B7959-B0EC-5047-991F-CC9281CE648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E71C2B91-8C0B-4043-B403-36B632780D0F}"/>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DE45E04-7F0F-5B42-B198-2272CBE92E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35D0953-5370-EF4C-9790-F67FBA73E001}" type="datetime1">
              <a:rPr lang="en-US"/>
              <a:pPr>
                <a:defRPr/>
              </a:pPr>
              <a:t>2/6/20</a:t>
            </a:fld>
            <a:endParaRPr lang="en-US"/>
          </a:p>
        </p:txBody>
      </p:sp>
      <p:sp>
        <p:nvSpPr>
          <p:cNvPr id="5" name="Footer Placeholder 4">
            <a:extLst>
              <a:ext uri="{FF2B5EF4-FFF2-40B4-BE49-F238E27FC236}">
                <a16:creationId xmlns:a16="http://schemas.microsoft.com/office/drawing/2014/main" id="{2EFD8345-42BC-E743-A935-63FA491B16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ADD TITLE HERE</a:t>
            </a:r>
          </a:p>
        </p:txBody>
      </p:sp>
      <p:sp>
        <p:nvSpPr>
          <p:cNvPr id="6" name="Slide Number Placeholder 5">
            <a:extLst>
              <a:ext uri="{FF2B5EF4-FFF2-40B4-BE49-F238E27FC236}">
                <a16:creationId xmlns:a16="http://schemas.microsoft.com/office/drawing/2014/main" id="{A42347EF-B8B0-DD44-BF5C-A1C9A87946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5CD183D-141A-C741-A37E-77031953D5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9.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6.xml"/><Relationship Id="rId6" Type="http://schemas.openxmlformats.org/officeDocument/2006/relationships/image" Target="../media/image10.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6.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BE5D6">
            <a:alpha val="39607"/>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DF623-A41F-9A4D-9AE7-B821951C67FF}"/>
              </a:ext>
            </a:extLst>
          </p:cNvPr>
          <p:cNvSpPr>
            <a:spLocks noGrp="1"/>
          </p:cNvSpPr>
          <p:nvPr>
            <p:ph type="ctrTitle"/>
          </p:nvPr>
        </p:nvSpPr>
        <p:spPr>
          <a:xfrm>
            <a:off x="630238" y="5481638"/>
            <a:ext cx="10499725" cy="665162"/>
          </a:xfrm>
        </p:spPr>
        <p:txBody>
          <a:bodyPr>
            <a:noAutofit/>
          </a:bodyPr>
          <a:lstStyle/>
          <a:p>
            <a:pPr algn="l">
              <a:defRPr/>
            </a:pPr>
            <a:br>
              <a:rPr lang="en-US" sz="2400" spc="50" dirty="0">
                <a:solidFill>
                  <a:srgbClr val="B46C4E"/>
                </a:solidFill>
                <a:latin typeface="Whitney HTF Light" charset="0"/>
                <a:ea typeface="Whitney HTF Light" charset="0"/>
                <a:cs typeface="Whitney HTF Light" charset="0"/>
              </a:rPr>
            </a:br>
            <a:r>
              <a:rPr lang="en-US" sz="2400" spc="50" dirty="0">
                <a:solidFill>
                  <a:srgbClr val="B46C4E"/>
                </a:solidFill>
                <a:latin typeface="Whitney HTF Light" charset="0"/>
                <a:ea typeface="Whitney HTF Light" charset="0"/>
                <a:cs typeface="Whitney HTF Light" charset="0"/>
              </a:rPr>
              <a:t>Families USA</a:t>
            </a:r>
            <a:br>
              <a:rPr lang="en-US" sz="2400" spc="50" dirty="0">
                <a:solidFill>
                  <a:srgbClr val="B46C4E"/>
                </a:solidFill>
                <a:latin typeface="Whitney HTF Light" charset="0"/>
                <a:ea typeface="Whitney HTF Light" charset="0"/>
                <a:cs typeface="Whitney HTF Light" charset="0"/>
              </a:rPr>
            </a:br>
            <a:r>
              <a:rPr lang="en-US" sz="2400" spc="50" dirty="0">
                <a:solidFill>
                  <a:srgbClr val="B46C4E"/>
                </a:solidFill>
                <a:latin typeface="Whitney HTF Light" charset="0"/>
                <a:ea typeface="Whitney HTF Light" charset="0"/>
                <a:cs typeface="Whitney HTF Light" charset="0"/>
              </a:rPr>
              <a:t>January 24, 2020</a:t>
            </a:r>
          </a:p>
        </p:txBody>
      </p:sp>
      <p:pic>
        <p:nvPicPr>
          <p:cNvPr id="8195" name="Picture 3">
            <a:extLst>
              <a:ext uri="{FF2B5EF4-FFF2-40B4-BE49-F238E27FC236}">
                <a16:creationId xmlns:a16="http://schemas.microsoft.com/office/drawing/2014/main" id="{ABAD5E1D-9A79-7E4B-888E-59C3798F3F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042988"/>
            <a:ext cx="7924800" cy="35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Slide Number Placeholder 2">
            <a:extLst>
              <a:ext uri="{FF2B5EF4-FFF2-40B4-BE49-F238E27FC236}">
                <a16:creationId xmlns:a16="http://schemas.microsoft.com/office/drawing/2014/main" id="{76FA953A-1FB9-3347-A537-73FF032D078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C996411C-142E-6943-AF28-0F84B51F4C4B}" type="slidenum">
              <a:rPr lang="en-US" altLang="en-US" sz="1200" smtClean="0">
                <a:solidFill>
                  <a:srgbClr val="898989"/>
                </a:solidFill>
              </a:rPr>
              <a:pPr>
                <a:lnSpc>
                  <a:spcPct val="100000"/>
                </a:lnSpc>
                <a:spcBef>
                  <a:spcPct val="0"/>
                </a:spcBef>
                <a:buFontTx/>
                <a:buNone/>
              </a:pPr>
              <a:t>10</a:t>
            </a:fld>
            <a:endParaRPr lang="en-US" altLang="en-US" sz="1200">
              <a:solidFill>
                <a:srgbClr val="898989"/>
              </a:solidFill>
            </a:endParaRPr>
          </a:p>
        </p:txBody>
      </p:sp>
      <p:pic>
        <p:nvPicPr>
          <p:cNvPr id="26627" name="Picture 5">
            <a:extLst>
              <a:ext uri="{FF2B5EF4-FFF2-40B4-BE49-F238E27FC236}">
                <a16:creationId xmlns:a16="http://schemas.microsoft.com/office/drawing/2014/main" id="{38613F63-7C35-1047-ADB9-57B758B81F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7350" y="534988"/>
            <a:ext cx="63373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9">
            <a:extLst>
              <a:ext uri="{FF2B5EF4-FFF2-40B4-BE49-F238E27FC236}">
                <a16:creationId xmlns:a16="http://schemas.microsoft.com/office/drawing/2014/main" id="{2FEC7F56-1062-E345-9E74-D0DDAB37B2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75" y="1736725"/>
            <a:ext cx="6337300"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13">
            <a:extLst>
              <a:ext uri="{FF2B5EF4-FFF2-40B4-BE49-F238E27FC236}">
                <a16:creationId xmlns:a16="http://schemas.microsoft.com/office/drawing/2014/main" id="{1CD0D636-6851-FD46-9C68-34D93DAD7F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8550" y="2057400"/>
            <a:ext cx="6034088"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6">
            <a:extLst>
              <a:ext uri="{FF2B5EF4-FFF2-40B4-BE49-F238E27FC236}">
                <a16:creationId xmlns:a16="http://schemas.microsoft.com/office/drawing/2014/main" id="{BF2B2B5B-E7D7-CD47-ABB9-47363553B3F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60113" y="5497513"/>
            <a:ext cx="1360487"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4">
            <a:extLst>
              <a:ext uri="{FF2B5EF4-FFF2-40B4-BE49-F238E27FC236}">
                <a16:creationId xmlns:a16="http://schemas.microsoft.com/office/drawing/2014/main" id="{EEB9D8ED-5432-F84E-8E7B-1D14EF54D9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5730875"/>
            <a:ext cx="71913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a:extLst>
              <a:ext uri="{FF2B5EF4-FFF2-40B4-BE49-F238E27FC236}">
                <a16:creationId xmlns:a16="http://schemas.microsoft.com/office/drawing/2014/main" id="{A31868B7-3930-CC41-8235-D395FFF08468}"/>
              </a:ext>
            </a:extLst>
          </p:cNvPr>
          <p:cNvSpPr txBox="1">
            <a:spLocks noChangeArrowheads="1"/>
          </p:cNvSpPr>
          <p:nvPr/>
        </p:nvSpPr>
        <p:spPr bwMode="auto">
          <a:xfrm>
            <a:off x="841375"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4400" b="1">
              <a:solidFill>
                <a:srgbClr val="EC732E"/>
              </a:solidFill>
            </a:endParaRPr>
          </a:p>
        </p:txBody>
      </p:sp>
      <p:sp>
        <p:nvSpPr>
          <p:cNvPr id="28676" name="Title 12">
            <a:extLst>
              <a:ext uri="{FF2B5EF4-FFF2-40B4-BE49-F238E27FC236}">
                <a16:creationId xmlns:a16="http://schemas.microsoft.com/office/drawing/2014/main" id="{EBAD6C9A-87AB-3B42-B759-2E090D0CB7A2}"/>
              </a:ext>
            </a:extLst>
          </p:cNvPr>
          <p:cNvSpPr>
            <a:spLocks noGrp="1" noChangeArrowheads="1"/>
          </p:cNvSpPr>
          <p:nvPr>
            <p:ph type="title"/>
          </p:nvPr>
        </p:nvSpPr>
        <p:spPr/>
        <p:txBody>
          <a:bodyPr/>
          <a:lstStyle/>
          <a:p>
            <a:pPr defTabSz="457200" eaLnBrk="1" hangingPunct="1">
              <a:lnSpc>
                <a:spcPct val="100000"/>
              </a:lnSpc>
            </a:pPr>
            <a:r>
              <a:rPr lang="en-US" altLang="en-US" sz="3600" b="1">
                <a:solidFill>
                  <a:srgbClr val="B46C4E"/>
                </a:solidFill>
              </a:rPr>
              <a:t>Mistreatment by Place of Birth  </a:t>
            </a:r>
          </a:p>
        </p:txBody>
      </p:sp>
      <p:pic>
        <p:nvPicPr>
          <p:cNvPr id="28677" name="Picture 2">
            <a:extLst>
              <a:ext uri="{FF2B5EF4-FFF2-40B4-BE49-F238E27FC236}">
                <a16:creationId xmlns:a16="http://schemas.microsoft.com/office/drawing/2014/main" id="{6564CC04-06D7-3D42-A5ED-A0BC245AE52F}"/>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1089025" y="1825625"/>
            <a:ext cx="4679950" cy="4351338"/>
          </a:xfrm>
          <a:noFill/>
        </p:spPr>
      </p:pic>
      <p:pic>
        <p:nvPicPr>
          <p:cNvPr id="28678" name="Picture 4">
            <a:extLst>
              <a:ext uri="{FF2B5EF4-FFF2-40B4-BE49-F238E27FC236}">
                <a16:creationId xmlns:a16="http://schemas.microsoft.com/office/drawing/2014/main" id="{6C57D928-7778-724C-B86D-7A94F6355E74}"/>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7019925" y="1825625"/>
            <a:ext cx="3486150" cy="4351338"/>
          </a:xfrm>
          <a:noFill/>
        </p:spPr>
      </p:pic>
      <p:pic>
        <p:nvPicPr>
          <p:cNvPr id="28679" name="Picture 6">
            <a:extLst>
              <a:ext uri="{FF2B5EF4-FFF2-40B4-BE49-F238E27FC236}">
                <a16:creationId xmlns:a16="http://schemas.microsoft.com/office/drawing/2014/main" id="{9FFFD3CF-CB38-5041-9BC4-53CFCC69279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60113" y="5497513"/>
            <a:ext cx="1360487"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Content Placeholder 4">
            <a:extLst>
              <a:ext uri="{FF2B5EF4-FFF2-40B4-BE49-F238E27FC236}">
                <a16:creationId xmlns:a16="http://schemas.microsoft.com/office/drawing/2014/main" id="{B229465D-3F66-784B-B2B1-75110C0B48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5730875"/>
            <a:ext cx="71913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a:extLst>
              <a:ext uri="{FF2B5EF4-FFF2-40B4-BE49-F238E27FC236}">
                <a16:creationId xmlns:a16="http://schemas.microsoft.com/office/drawing/2014/main" id="{15849DBB-4983-CD40-9A5C-F698101375A1}"/>
              </a:ext>
            </a:extLst>
          </p:cNvPr>
          <p:cNvSpPr txBox="1">
            <a:spLocks noChangeArrowheads="1"/>
          </p:cNvSpPr>
          <p:nvPr/>
        </p:nvSpPr>
        <p:spPr bwMode="auto">
          <a:xfrm>
            <a:off x="841375"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4400" b="1">
              <a:solidFill>
                <a:srgbClr val="EC732E"/>
              </a:solidFill>
            </a:endParaRPr>
          </a:p>
        </p:txBody>
      </p:sp>
      <p:sp>
        <p:nvSpPr>
          <p:cNvPr id="30724" name="Title 12">
            <a:extLst>
              <a:ext uri="{FF2B5EF4-FFF2-40B4-BE49-F238E27FC236}">
                <a16:creationId xmlns:a16="http://schemas.microsoft.com/office/drawing/2014/main" id="{2F033170-0A0F-E04B-8725-EF9632151FA4}"/>
              </a:ext>
            </a:extLst>
          </p:cNvPr>
          <p:cNvSpPr>
            <a:spLocks noGrp="1" noChangeArrowheads="1"/>
          </p:cNvSpPr>
          <p:nvPr>
            <p:ph type="title"/>
          </p:nvPr>
        </p:nvSpPr>
        <p:spPr>
          <a:xfrm>
            <a:off x="776288" y="365125"/>
            <a:ext cx="10515600" cy="1325563"/>
          </a:xfrm>
        </p:spPr>
        <p:txBody>
          <a:bodyPr/>
          <a:lstStyle/>
          <a:p>
            <a:pPr defTabSz="457200" eaLnBrk="1" hangingPunct="1">
              <a:lnSpc>
                <a:spcPct val="100000"/>
              </a:lnSpc>
            </a:pPr>
            <a:r>
              <a:rPr lang="en-US" altLang="en-US" sz="3600" b="1">
                <a:solidFill>
                  <a:srgbClr val="B46C4E"/>
                </a:solidFill>
              </a:rPr>
              <a:t>Measuring Mistreatment by </a:t>
            </a:r>
            <a:br>
              <a:rPr lang="en-US" altLang="en-US" sz="3600" b="1">
                <a:solidFill>
                  <a:srgbClr val="B46C4E"/>
                </a:solidFill>
              </a:rPr>
            </a:br>
            <a:r>
              <a:rPr lang="en-US" altLang="en-US" sz="3600" b="1" i="1">
                <a:solidFill>
                  <a:srgbClr val="B46C4E"/>
                </a:solidFill>
              </a:rPr>
              <a:t>Place of Birth + Provider Type </a:t>
            </a:r>
          </a:p>
        </p:txBody>
      </p:sp>
      <p:sp>
        <p:nvSpPr>
          <p:cNvPr id="2" name="Content Placeholder 1">
            <a:extLst>
              <a:ext uri="{FF2B5EF4-FFF2-40B4-BE49-F238E27FC236}">
                <a16:creationId xmlns:a16="http://schemas.microsoft.com/office/drawing/2014/main" id="{B0759F99-9F3B-1644-A774-8AD2B4130D05}"/>
              </a:ext>
            </a:extLst>
          </p:cNvPr>
          <p:cNvSpPr>
            <a:spLocks noGrp="1"/>
          </p:cNvSpPr>
          <p:nvPr>
            <p:ph sz="half" idx="1"/>
          </p:nvPr>
        </p:nvSpPr>
        <p:spPr>
          <a:xfrm>
            <a:off x="838200" y="1825625"/>
            <a:ext cx="10391775" cy="4351338"/>
          </a:xfrm>
        </p:spPr>
        <p:txBody>
          <a:bodyPr rtlCol="0">
            <a:normAutofit/>
          </a:bodyPr>
          <a:lstStyle/>
          <a:p>
            <a:pPr marL="0" indent="0" eaLnBrk="1" fontAlgn="auto" hangingPunct="1">
              <a:spcAft>
                <a:spcPts val="0"/>
              </a:spcAft>
              <a:buFont typeface="Arial"/>
              <a:buNone/>
              <a:defRPr/>
            </a:pPr>
            <a:r>
              <a:rPr lang="en-US" b="1" dirty="0">
                <a:solidFill>
                  <a:srgbClr val="715A4C"/>
                </a:solidFill>
                <a:latin typeface="+mj-lt"/>
              </a:rPr>
              <a:t>Women who reported 1+ mistreatment item:  </a:t>
            </a:r>
          </a:p>
          <a:p>
            <a:pPr lvl="1" eaLnBrk="1" hangingPunct="1">
              <a:lnSpc>
                <a:spcPct val="150000"/>
              </a:lnSpc>
              <a:spcAft>
                <a:spcPts val="0"/>
              </a:spcAft>
              <a:buFont typeface="Arial"/>
              <a:buChar char="•"/>
              <a:defRPr/>
            </a:pPr>
            <a:r>
              <a:rPr lang="en-US" sz="2800" dirty="0">
                <a:solidFill>
                  <a:srgbClr val="715A4C"/>
                </a:solidFill>
                <a:latin typeface="+mj-lt"/>
              </a:rPr>
              <a:t>Midwife + community birth: </a:t>
            </a:r>
            <a:r>
              <a:rPr lang="en-US" sz="3600" b="1" dirty="0">
                <a:solidFill>
                  <a:srgbClr val="EC732E"/>
                </a:solidFill>
                <a:latin typeface="+mj-lt"/>
              </a:rPr>
              <a:t>4.8%</a:t>
            </a:r>
          </a:p>
          <a:p>
            <a:pPr lvl="1" eaLnBrk="1" hangingPunct="1">
              <a:lnSpc>
                <a:spcPct val="150000"/>
              </a:lnSpc>
              <a:spcAft>
                <a:spcPts val="0"/>
              </a:spcAft>
              <a:buFont typeface="Arial"/>
              <a:buChar char="•"/>
              <a:defRPr/>
            </a:pPr>
            <a:r>
              <a:rPr lang="en-US" sz="2800" dirty="0">
                <a:solidFill>
                  <a:srgbClr val="715A4C"/>
                </a:solidFill>
                <a:latin typeface="+mj-lt"/>
              </a:rPr>
              <a:t>Midwife + hospital birth: </a:t>
            </a:r>
            <a:r>
              <a:rPr lang="en-US" sz="3600" b="1" dirty="0">
                <a:solidFill>
                  <a:srgbClr val="EC732E"/>
                </a:solidFill>
                <a:latin typeface="+mj-lt"/>
              </a:rPr>
              <a:t>23.8% </a:t>
            </a:r>
          </a:p>
          <a:p>
            <a:pPr lvl="1" eaLnBrk="1" hangingPunct="1">
              <a:lnSpc>
                <a:spcPct val="150000"/>
              </a:lnSpc>
              <a:spcAft>
                <a:spcPts val="0"/>
              </a:spcAft>
              <a:buFont typeface="Arial"/>
              <a:buChar char="•"/>
              <a:defRPr/>
            </a:pPr>
            <a:r>
              <a:rPr lang="en-US" sz="2800" dirty="0">
                <a:solidFill>
                  <a:srgbClr val="715A4C"/>
                </a:solidFill>
              </a:rPr>
              <a:t>Doctor + hospital birth: </a:t>
            </a:r>
            <a:r>
              <a:rPr lang="en-US" sz="3600" dirty="0">
                <a:solidFill>
                  <a:srgbClr val="EC732E"/>
                </a:solidFill>
              </a:rPr>
              <a:t>30% </a:t>
            </a:r>
          </a:p>
          <a:p>
            <a:pPr lvl="1" eaLnBrk="1" hangingPunct="1">
              <a:lnSpc>
                <a:spcPct val="200000"/>
              </a:lnSpc>
              <a:spcAft>
                <a:spcPts val="0"/>
              </a:spcAft>
              <a:buFont typeface="Arial"/>
              <a:buChar char="•"/>
              <a:defRPr/>
            </a:pPr>
            <a:endParaRPr lang="en-US" sz="2800" dirty="0">
              <a:solidFill>
                <a:srgbClr val="715A4C"/>
              </a:solidFill>
              <a:latin typeface="+mj-lt"/>
            </a:endParaRPr>
          </a:p>
          <a:p>
            <a:pPr eaLnBrk="1" fontAlgn="auto" hangingPunct="1">
              <a:spcAft>
                <a:spcPts val="0"/>
              </a:spcAft>
              <a:buFont typeface="Arial"/>
              <a:buChar char="•"/>
              <a:defRPr/>
            </a:pPr>
            <a:endParaRPr lang="en-US" dirty="0">
              <a:latin typeface="+mj-lt"/>
            </a:endParaRPr>
          </a:p>
        </p:txBody>
      </p:sp>
      <p:pic>
        <p:nvPicPr>
          <p:cNvPr id="30726" name="Picture 7">
            <a:extLst>
              <a:ext uri="{FF2B5EF4-FFF2-40B4-BE49-F238E27FC236}">
                <a16:creationId xmlns:a16="http://schemas.microsoft.com/office/drawing/2014/main" id="{2DB3FE30-2500-BD40-A132-0461E11B1B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56700" y="2794000"/>
            <a:ext cx="2057400"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Content Placeholder 4">
            <a:extLst>
              <a:ext uri="{FF2B5EF4-FFF2-40B4-BE49-F238E27FC236}">
                <a16:creationId xmlns:a16="http://schemas.microsoft.com/office/drawing/2014/main" id="{FD01D06C-1641-EF42-9C73-B523A71299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5730875"/>
            <a:ext cx="71913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itle 1">
            <a:extLst>
              <a:ext uri="{FF2B5EF4-FFF2-40B4-BE49-F238E27FC236}">
                <a16:creationId xmlns:a16="http://schemas.microsoft.com/office/drawing/2014/main" id="{37B2EF7E-7B73-DD49-A81E-2EBB09B006EB}"/>
              </a:ext>
            </a:extLst>
          </p:cNvPr>
          <p:cNvSpPr txBox="1">
            <a:spLocks noChangeArrowheads="1"/>
          </p:cNvSpPr>
          <p:nvPr/>
        </p:nvSpPr>
        <p:spPr bwMode="auto">
          <a:xfrm>
            <a:off x="841375"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4400" b="1">
              <a:solidFill>
                <a:srgbClr val="EC732E"/>
              </a:solidFill>
            </a:endParaRPr>
          </a:p>
        </p:txBody>
      </p:sp>
      <p:sp>
        <p:nvSpPr>
          <p:cNvPr id="90115" name="Title 12">
            <a:extLst>
              <a:ext uri="{FF2B5EF4-FFF2-40B4-BE49-F238E27FC236}">
                <a16:creationId xmlns:a16="http://schemas.microsoft.com/office/drawing/2014/main" id="{31FC092A-59C7-B54F-9A2F-835E9DBF0EAD}"/>
              </a:ext>
            </a:extLst>
          </p:cNvPr>
          <p:cNvSpPr>
            <a:spLocks noGrp="1" noChangeArrowheads="1"/>
          </p:cNvSpPr>
          <p:nvPr>
            <p:ph type="title"/>
          </p:nvPr>
        </p:nvSpPr>
        <p:spPr/>
        <p:txBody>
          <a:bodyPr/>
          <a:lstStyle/>
          <a:p>
            <a:pPr defTabSz="457200" eaLnBrk="1" hangingPunct="1">
              <a:lnSpc>
                <a:spcPct val="100000"/>
              </a:lnSpc>
              <a:defRPr/>
            </a:pPr>
            <a:r>
              <a:rPr lang="en-US" altLang="en-US" sz="2800" b="1" spc="50" dirty="0">
                <a:solidFill>
                  <a:srgbClr val="B46C4E"/>
                </a:solidFill>
                <a:latin typeface="Bianco Serif ExtraBold" panose="02000000000000000000" pitchFamily="2" charset="77"/>
                <a:cs typeface="Arial" charset="0"/>
              </a:rPr>
              <a:t>Implications – Consequences of Mistreatment</a:t>
            </a:r>
          </a:p>
        </p:txBody>
      </p:sp>
      <p:sp>
        <p:nvSpPr>
          <p:cNvPr id="2" name="Content Placeholder 1">
            <a:extLst>
              <a:ext uri="{FF2B5EF4-FFF2-40B4-BE49-F238E27FC236}">
                <a16:creationId xmlns:a16="http://schemas.microsoft.com/office/drawing/2014/main" id="{F5930B1B-67E2-A94C-9FD4-81F6CEE67B53}"/>
              </a:ext>
            </a:extLst>
          </p:cNvPr>
          <p:cNvSpPr>
            <a:spLocks noGrp="1"/>
          </p:cNvSpPr>
          <p:nvPr>
            <p:ph sz="half" idx="1"/>
          </p:nvPr>
        </p:nvSpPr>
        <p:spPr>
          <a:xfrm>
            <a:off x="838200" y="1554163"/>
            <a:ext cx="10391775" cy="4351337"/>
          </a:xfrm>
        </p:spPr>
        <p:txBody>
          <a:bodyPr rtlCol="0">
            <a:normAutofit/>
          </a:bodyPr>
          <a:lstStyle/>
          <a:p>
            <a:pPr marL="0" indent="0" eaLnBrk="1" fontAlgn="auto" hangingPunct="1">
              <a:lnSpc>
                <a:spcPct val="100000"/>
              </a:lnSpc>
              <a:spcBef>
                <a:spcPts val="0"/>
              </a:spcBef>
              <a:spcAft>
                <a:spcPts val="0"/>
              </a:spcAft>
              <a:buFont typeface="Arial"/>
              <a:buNone/>
              <a:tabLst>
                <a:tab pos="2970213" algn="l"/>
              </a:tabLst>
              <a:defRPr/>
            </a:pPr>
            <a:r>
              <a:rPr lang="en-US" sz="2400" b="1" dirty="0">
                <a:solidFill>
                  <a:srgbClr val="715A4C"/>
                </a:solidFill>
                <a:latin typeface="+mj-lt"/>
              </a:rPr>
              <a:t>Prevalence of reports of mistreatment in a high resource setting</a:t>
            </a:r>
          </a:p>
          <a:p>
            <a:pPr marL="923925" indent="0" eaLnBrk="1" fontAlgn="auto" hangingPunct="1">
              <a:lnSpc>
                <a:spcPct val="100000"/>
              </a:lnSpc>
              <a:spcBef>
                <a:spcPts val="0"/>
              </a:spcBef>
              <a:spcAft>
                <a:spcPts val="0"/>
              </a:spcAft>
              <a:buFont typeface="Arial"/>
              <a:buNone/>
              <a:tabLst>
                <a:tab pos="2970213" algn="l"/>
              </a:tabLst>
              <a:defRPr/>
            </a:pPr>
            <a:r>
              <a:rPr lang="en-US" sz="2400" dirty="0">
                <a:solidFill>
                  <a:srgbClr val="715A4C"/>
                </a:solidFill>
                <a:latin typeface="+mj-lt"/>
              </a:rPr>
              <a:t>“being ignored” </a:t>
            </a:r>
          </a:p>
          <a:p>
            <a:pPr marL="923925" indent="0" eaLnBrk="1" fontAlgn="auto" hangingPunct="1">
              <a:lnSpc>
                <a:spcPct val="100000"/>
              </a:lnSpc>
              <a:spcBef>
                <a:spcPts val="0"/>
              </a:spcBef>
              <a:spcAft>
                <a:spcPts val="0"/>
              </a:spcAft>
              <a:buFont typeface="Arial"/>
              <a:buNone/>
              <a:tabLst>
                <a:tab pos="2970213" algn="l"/>
              </a:tabLst>
              <a:defRPr/>
            </a:pPr>
            <a:r>
              <a:rPr lang="en-US" sz="2400" dirty="0">
                <a:solidFill>
                  <a:srgbClr val="715A4C"/>
                </a:solidFill>
                <a:latin typeface="+mj-lt"/>
              </a:rPr>
              <a:t>“providers failed to respond to their requests for help” </a:t>
            </a:r>
          </a:p>
          <a:p>
            <a:pPr marL="0" indent="0" eaLnBrk="1" fontAlgn="auto" hangingPunct="1">
              <a:lnSpc>
                <a:spcPct val="100000"/>
              </a:lnSpc>
              <a:spcBef>
                <a:spcPts val="0"/>
              </a:spcBef>
              <a:spcAft>
                <a:spcPts val="0"/>
              </a:spcAft>
              <a:buFont typeface="Arial"/>
              <a:buNone/>
              <a:tabLst>
                <a:tab pos="2970213" algn="l"/>
              </a:tabLst>
              <a:defRPr/>
            </a:pPr>
            <a:r>
              <a:rPr lang="en-US" sz="2400" dirty="0">
                <a:solidFill>
                  <a:srgbClr val="715A4C"/>
                </a:solidFill>
                <a:latin typeface="+mj-lt"/>
              </a:rPr>
              <a:t>Additional research needed</a:t>
            </a:r>
          </a:p>
          <a:p>
            <a:pPr marL="0" indent="0" eaLnBrk="1" fontAlgn="auto" hangingPunct="1">
              <a:lnSpc>
                <a:spcPct val="100000"/>
              </a:lnSpc>
              <a:spcBef>
                <a:spcPts val="0"/>
              </a:spcBef>
              <a:spcAft>
                <a:spcPts val="0"/>
              </a:spcAft>
              <a:buFont typeface="Arial"/>
              <a:buNone/>
              <a:tabLst>
                <a:tab pos="2970213" algn="l"/>
              </a:tabLst>
              <a:defRPr/>
            </a:pPr>
            <a:r>
              <a:rPr lang="en-US" sz="2400" dirty="0">
                <a:solidFill>
                  <a:srgbClr val="715A4C"/>
                </a:solidFill>
                <a:latin typeface="+mj-lt"/>
              </a:rPr>
              <a:t> </a:t>
            </a:r>
            <a:endParaRPr lang="en-US" dirty="0">
              <a:solidFill>
                <a:srgbClr val="715A4C"/>
              </a:solidFill>
              <a:latin typeface="+mj-lt"/>
            </a:endParaRPr>
          </a:p>
          <a:p>
            <a:pPr marL="0" indent="0" eaLnBrk="1" fontAlgn="auto" hangingPunct="1">
              <a:lnSpc>
                <a:spcPct val="100000"/>
              </a:lnSpc>
              <a:spcBef>
                <a:spcPts val="0"/>
              </a:spcBef>
              <a:spcAft>
                <a:spcPts val="0"/>
              </a:spcAft>
              <a:buFont typeface="Arial"/>
              <a:buNone/>
              <a:defRPr/>
            </a:pPr>
            <a:r>
              <a:rPr lang="en-US" sz="2400" dirty="0">
                <a:solidFill>
                  <a:srgbClr val="715A4C"/>
                </a:solidFill>
                <a:latin typeface="+mj-lt"/>
              </a:rPr>
              <a:t>The California Pregnancy-Associated Mortality Review (CA-PAMR): </a:t>
            </a:r>
          </a:p>
          <a:p>
            <a:pPr marL="0" lvl="1" eaLnBrk="1" fontAlgn="auto" hangingPunct="1">
              <a:lnSpc>
                <a:spcPct val="100000"/>
              </a:lnSpc>
              <a:spcBef>
                <a:spcPts val="0"/>
              </a:spcBef>
              <a:spcAft>
                <a:spcPts val="0"/>
              </a:spcAft>
              <a:buFont typeface="Arial"/>
              <a:buChar char="•"/>
              <a:defRPr/>
            </a:pPr>
            <a:r>
              <a:rPr lang="en-US" sz="2200" b="1" dirty="0">
                <a:solidFill>
                  <a:srgbClr val="715A4C"/>
                </a:solidFill>
                <a:latin typeface="+mj-lt"/>
              </a:rPr>
              <a:t>Healthcare provider factors </a:t>
            </a:r>
            <a:r>
              <a:rPr lang="en-US" sz="2200" dirty="0">
                <a:solidFill>
                  <a:srgbClr val="715A4C"/>
                </a:solidFill>
                <a:latin typeface="+mj-lt"/>
              </a:rPr>
              <a:t>- most common contributor to maternal deaths, </a:t>
            </a:r>
          </a:p>
          <a:p>
            <a:pPr marL="0" lvl="1" eaLnBrk="1" fontAlgn="auto" hangingPunct="1">
              <a:lnSpc>
                <a:spcPct val="100000"/>
              </a:lnSpc>
              <a:spcBef>
                <a:spcPts val="0"/>
              </a:spcBef>
              <a:spcAft>
                <a:spcPts val="0"/>
              </a:spcAft>
              <a:buFont typeface="Arial"/>
              <a:buChar char="•"/>
              <a:defRPr/>
            </a:pPr>
            <a:r>
              <a:rPr lang="en-US" sz="2200" dirty="0">
                <a:solidFill>
                  <a:srgbClr val="715A4C"/>
                </a:solidFill>
                <a:latin typeface="+mj-lt"/>
              </a:rPr>
              <a:t> 81% of maternal deaths in that time period.  </a:t>
            </a:r>
            <a:endParaRPr lang="en-US" dirty="0">
              <a:solidFill>
                <a:srgbClr val="715A4C"/>
              </a:solidFill>
              <a:latin typeface="+mj-lt"/>
            </a:endParaRPr>
          </a:p>
          <a:p>
            <a:pPr marL="0" indent="0" eaLnBrk="1" fontAlgn="auto" hangingPunct="1">
              <a:spcAft>
                <a:spcPts val="0"/>
              </a:spcAft>
              <a:buFont typeface="Arial"/>
              <a:buNone/>
              <a:defRPr/>
            </a:pPr>
            <a:r>
              <a:rPr lang="en-US" b="1" dirty="0">
                <a:solidFill>
                  <a:srgbClr val="EC732E"/>
                </a:solidFill>
                <a:latin typeface="+mj-lt"/>
              </a:rPr>
              <a:t>The most common provider factor was delayed response to clinical warning signs, followed by ineffective care </a:t>
            </a:r>
          </a:p>
          <a:p>
            <a:pPr eaLnBrk="1" fontAlgn="auto" hangingPunct="1">
              <a:spcAft>
                <a:spcPts val="0"/>
              </a:spcAft>
              <a:buFont typeface="Arial"/>
              <a:buChar char="•"/>
              <a:defRPr/>
            </a:pPr>
            <a:endParaRPr lang="en-US" dirty="0">
              <a:solidFill>
                <a:srgbClr val="715A4C"/>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DDAC3">
            <a:alpha val="10980"/>
          </a:srgbClr>
        </a:solidFill>
        <a:effectLst/>
      </p:bgPr>
    </p:bg>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80AF3FAE-E0BC-9940-A2C6-98B43E15DFFD}"/>
              </a:ext>
            </a:extLst>
          </p:cNvPr>
          <p:cNvSpPr txBox="1"/>
          <p:nvPr/>
        </p:nvSpPr>
        <p:spPr>
          <a:xfrm>
            <a:off x="5545138" y="2112963"/>
            <a:ext cx="5808662" cy="3087687"/>
          </a:xfrm>
          <a:prstGeom prst="rect">
            <a:avLst/>
          </a:prstGeom>
          <a:noFill/>
        </p:spPr>
        <p:txBody>
          <a:bodyPr>
            <a:spAutoFit/>
          </a:bodyPr>
          <a:lstStyle/>
          <a:p>
            <a:pPr eaLnBrk="1" fontAlgn="auto" hangingPunct="1">
              <a:spcBef>
                <a:spcPts val="0"/>
              </a:spcBef>
              <a:spcAft>
                <a:spcPts val="0"/>
              </a:spcAft>
              <a:defRPr/>
            </a:pPr>
            <a:r>
              <a:rPr lang="en-US" sz="2200" b="1" spc="150" dirty="0">
                <a:solidFill>
                  <a:srgbClr val="715A4C"/>
                </a:solidFill>
                <a:latin typeface="Whitney" pitchFamily="2" charset="0"/>
                <a:ea typeface="Arial" charset="0"/>
                <a:cs typeface="Arial" charset="0"/>
              </a:rPr>
              <a:t>Where’s the M in MCH?</a:t>
            </a:r>
          </a:p>
          <a:p>
            <a:pPr eaLnBrk="1" fontAlgn="auto" hangingPunct="1">
              <a:spcBef>
                <a:spcPts val="0"/>
              </a:spcBef>
              <a:spcAft>
                <a:spcPts val="0"/>
              </a:spcAft>
              <a:defRPr/>
            </a:pPr>
            <a:endParaRPr lang="en-US" sz="900" b="1" spc="150" dirty="0">
              <a:solidFill>
                <a:srgbClr val="715A4C"/>
              </a:solidFill>
              <a:latin typeface="Whitney" pitchFamily="2" charset="0"/>
              <a:ea typeface="Arial" charset="0"/>
              <a:cs typeface="Arial" charset="0"/>
            </a:endParaRPr>
          </a:p>
          <a:p>
            <a:pPr marL="342900" indent="-342900" eaLnBrk="1" fontAlgn="auto" hangingPunct="1">
              <a:lnSpc>
                <a:spcPct val="150000"/>
              </a:lnSpc>
              <a:spcBef>
                <a:spcPts val="0"/>
              </a:spcBef>
              <a:spcAft>
                <a:spcPts val="0"/>
              </a:spcAft>
              <a:buFont typeface="Arial" panose="020B0604020202020204" pitchFamily="34" charset="0"/>
              <a:buChar char="•"/>
              <a:defRPr/>
            </a:pPr>
            <a:r>
              <a:rPr lang="en-US" sz="1900" spc="150" dirty="0">
                <a:solidFill>
                  <a:srgbClr val="715A4C"/>
                </a:solidFill>
                <a:latin typeface="Whitney Medium" pitchFamily="2" charset="0"/>
                <a:ea typeface="Arial" charset="0"/>
                <a:cs typeface="Arial" charset="0"/>
              </a:rPr>
              <a:t>Not recognized as a problem </a:t>
            </a:r>
          </a:p>
          <a:p>
            <a:pPr marL="342900" indent="-342900" eaLnBrk="1" fontAlgn="auto" hangingPunct="1">
              <a:lnSpc>
                <a:spcPct val="150000"/>
              </a:lnSpc>
              <a:spcBef>
                <a:spcPts val="0"/>
              </a:spcBef>
              <a:spcAft>
                <a:spcPts val="0"/>
              </a:spcAft>
              <a:buFont typeface="Arial" panose="020B0604020202020204" pitchFamily="34" charset="0"/>
              <a:buChar char="•"/>
              <a:defRPr/>
            </a:pPr>
            <a:r>
              <a:rPr lang="en-US" sz="1900" spc="150" dirty="0">
                <a:solidFill>
                  <a:srgbClr val="715A4C"/>
                </a:solidFill>
                <a:latin typeface="Whitney Medium" pitchFamily="2" charset="0"/>
                <a:ea typeface="Arial" charset="0"/>
                <a:cs typeface="Arial" charset="0"/>
              </a:rPr>
              <a:t>No accountability in the system</a:t>
            </a:r>
          </a:p>
          <a:p>
            <a:pPr eaLnBrk="1" fontAlgn="auto" hangingPunct="1">
              <a:spcBef>
                <a:spcPts val="0"/>
              </a:spcBef>
              <a:spcAft>
                <a:spcPts val="0"/>
              </a:spcAft>
              <a:defRPr/>
            </a:pPr>
            <a:endParaRPr lang="en-US" sz="2200" b="1" spc="150" dirty="0">
              <a:solidFill>
                <a:srgbClr val="B46C4E"/>
              </a:solidFill>
              <a:latin typeface="Whitney Semibold" pitchFamily="2" charset="0"/>
              <a:ea typeface="Arial" charset="0"/>
              <a:cs typeface="Arial" charset="0"/>
            </a:endParaRPr>
          </a:p>
          <a:p>
            <a:pPr eaLnBrk="1" fontAlgn="auto" hangingPunct="1">
              <a:spcBef>
                <a:spcPts val="0"/>
              </a:spcBef>
              <a:spcAft>
                <a:spcPts val="0"/>
              </a:spcAft>
              <a:defRPr/>
            </a:pPr>
            <a:r>
              <a:rPr lang="en-US" sz="2200" b="1" spc="150" dirty="0">
                <a:solidFill>
                  <a:srgbClr val="715A4C"/>
                </a:solidFill>
                <a:latin typeface="Whitney" pitchFamily="2" charset="0"/>
                <a:ea typeface="Arial" charset="0"/>
                <a:cs typeface="Arial" charset="0"/>
              </a:rPr>
              <a:t>Over 10 years </a:t>
            </a:r>
            <a:r>
              <a:rPr lang="en-US" b="1" spc="150" dirty="0">
                <a:solidFill>
                  <a:srgbClr val="EC742E"/>
                </a:solidFill>
                <a:latin typeface="Whitney" pitchFamily="2" charset="0"/>
                <a:ea typeface="Arial" charset="0"/>
                <a:cs typeface="Arial" charset="0"/>
                <a:sym typeface="Wingdings" pitchFamily="2" charset="2"/>
              </a:rPr>
              <a:t></a:t>
            </a:r>
            <a:r>
              <a:rPr lang="en-US" sz="2200" b="1" spc="150" dirty="0">
                <a:solidFill>
                  <a:srgbClr val="715A4C"/>
                </a:solidFill>
                <a:latin typeface="Whitney" pitchFamily="2" charset="0"/>
                <a:ea typeface="Arial" charset="0"/>
                <a:cs typeface="Arial" charset="0"/>
                <a:sym typeface="Wingdings" pitchFamily="2" charset="2"/>
              </a:rPr>
              <a:t> greater attention</a:t>
            </a:r>
          </a:p>
          <a:p>
            <a:pPr eaLnBrk="1" fontAlgn="auto" hangingPunct="1">
              <a:spcBef>
                <a:spcPts val="0"/>
              </a:spcBef>
              <a:spcAft>
                <a:spcPts val="0"/>
              </a:spcAft>
              <a:defRPr/>
            </a:pPr>
            <a:endParaRPr lang="en-US" sz="900" b="1" spc="150" dirty="0">
              <a:solidFill>
                <a:srgbClr val="715A4C"/>
              </a:solidFill>
              <a:latin typeface="Whitney" pitchFamily="2" charset="0"/>
              <a:ea typeface="Arial" charset="0"/>
              <a:cs typeface="Arial" charset="0"/>
            </a:endParaRPr>
          </a:p>
          <a:p>
            <a:pPr marL="342900" indent="-342900" eaLnBrk="1" fontAlgn="auto" hangingPunct="1">
              <a:lnSpc>
                <a:spcPct val="150000"/>
              </a:lnSpc>
              <a:spcBef>
                <a:spcPts val="0"/>
              </a:spcBef>
              <a:spcAft>
                <a:spcPts val="0"/>
              </a:spcAft>
              <a:buFont typeface="Arial" panose="020B0604020202020204" pitchFamily="34" charset="0"/>
              <a:buChar char="•"/>
              <a:defRPr/>
            </a:pPr>
            <a:r>
              <a:rPr lang="en-US" sz="1900" spc="150" dirty="0">
                <a:solidFill>
                  <a:srgbClr val="715A4C"/>
                </a:solidFill>
                <a:latin typeface="Whitney Medium" pitchFamily="2" charset="0"/>
                <a:cs typeface="Arial" charset="0"/>
              </a:rPr>
              <a:t>Maternal mortality review</a:t>
            </a:r>
          </a:p>
          <a:p>
            <a:pPr marL="342900" indent="-342900" eaLnBrk="1" fontAlgn="auto" hangingPunct="1">
              <a:lnSpc>
                <a:spcPct val="150000"/>
              </a:lnSpc>
              <a:spcBef>
                <a:spcPts val="0"/>
              </a:spcBef>
              <a:spcAft>
                <a:spcPts val="0"/>
              </a:spcAft>
              <a:buFont typeface="Arial" panose="020B0604020202020204" pitchFamily="34" charset="0"/>
              <a:buChar char="•"/>
              <a:defRPr/>
            </a:pPr>
            <a:r>
              <a:rPr lang="en-US" sz="1900" spc="150" dirty="0">
                <a:solidFill>
                  <a:srgbClr val="715A4C"/>
                </a:solidFill>
                <a:latin typeface="Whitney Medium" pitchFamily="2" charset="0"/>
                <a:cs typeface="Arial" charset="0"/>
              </a:rPr>
              <a:t>Safety Bundles - protocols + guidelines</a:t>
            </a:r>
          </a:p>
        </p:txBody>
      </p:sp>
      <p:pic>
        <p:nvPicPr>
          <p:cNvPr id="10243" name="Content Placeholder 4">
            <a:extLst>
              <a:ext uri="{FF2B5EF4-FFF2-40B4-BE49-F238E27FC236}">
                <a16:creationId xmlns:a16="http://schemas.microsoft.com/office/drawing/2014/main" id="{54EDD07D-4474-C64D-98F7-F5F6E5484D7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 y="5770563"/>
            <a:ext cx="719138" cy="900112"/>
          </a:xfrm>
        </p:spPr>
      </p:pic>
      <p:sp>
        <p:nvSpPr>
          <p:cNvPr id="10244" name="Footer Placeholder 3">
            <a:extLst>
              <a:ext uri="{FF2B5EF4-FFF2-40B4-BE49-F238E27FC236}">
                <a16:creationId xmlns:a16="http://schemas.microsoft.com/office/drawing/2014/main" id="{E451114C-AADD-4849-9FFE-9289F2ECF0BE}"/>
              </a:ext>
            </a:extLst>
          </p:cNvPr>
          <p:cNvSpPr txBox="1">
            <a:spLocks noChangeArrowheads="1"/>
          </p:cNvSpPr>
          <p:nvPr/>
        </p:nvSpPr>
        <p:spPr bwMode="auto">
          <a:xfrm>
            <a:off x="1557338"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endParaRPr lang="en-US" altLang="en-US" sz="1200">
              <a:solidFill>
                <a:srgbClr val="898989"/>
              </a:solidFill>
            </a:endParaRPr>
          </a:p>
        </p:txBody>
      </p:sp>
      <p:pic>
        <p:nvPicPr>
          <p:cNvPr id="10245" name="Group 1">
            <a:extLst>
              <a:ext uri="{FF2B5EF4-FFF2-40B4-BE49-F238E27FC236}">
                <a16:creationId xmlns:a16="http://schemas.microsoft.com/office/drawing/2014/main" id="{6C3D9598-046A-C74D-9C4D-A2A35731ADC4}"/>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8400" y="2235200"/>
            <a:ext cx="3683000"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FEFD6C27-1C14-1242-ACAD-1DC3849A4E07}"/>
              </a:ext>
            </a:extLst>
          </p:cNvPr>
          <p:cNvSpPr/>
          <p:nvPr/>
        </p:nvSpPr>
        <p:spPr>
          <a:xfrm>
            <a:off x="841375" y="630238"/>
            <a:ext cx="2112963" cy="523875"/>
          </a:xfrm>
          <a:prstGeom prst="rect">
            <a:avLst/>
          </a:prstGeom>
        </p:spPr>
        <p:txBody>
          <a:bodyPr wrap="none">
            <a:spAutoFit/>
          </a:bodyPr>
          <a:lstStyle/>
          <a:p>
            <a:pPr eaLnBrk="1" fontAlgn="auto" hangingPunct="1">
              <a:spcBef>
                <a:spcPts val="0"/>
              </a:spcBef>
              <a:spcAft>
                <a:spcPts val="0"/>
              </a:spcAft>
              <a:defRPr/>
            </a:pPr>
            <a:r>
              <a:rPr lang="en-US" sz="2800" b="1" spc="50" dirty="0">
                <a:solidFill>
                  <a:srgbClr val="B46C4E"/>
                </a:solidFill>
                <a:latin typeface="Bianco Serif ExtraBold" panose="02000000000000000000" pitchFamily="2" charset="77"/>
                <a:ea typeface="Arial" charset="0"/>
                <a:cs typeface="Arial" charset="0"/>
              </a:rPr>
              <a:t>CONTEXT </a:t>
            </a:r>
          </a:p>
        </p:txBody>
      </p:sp>
      <p:sp>
        <p:nvSpPr>
          <p:cNvPr id="7" name="Rectangle 6">
            <a:extLst>
              <a:ext uri="{FF2B5EF4-FFF2-40B4-BE49-F238E27FC236}">
                <a16:creationId xmlns:a16="http://schemas.microsoft.com/office/drawing/2014/main" id="{2496DEF7-A5B2-A346-B948-9900C87430E6}"/>
              </a:ext>
            </a:extLst>
          </p:cNvPr>
          <p:cNvSpPr/>
          <p:nvPr/>
        </p:nvSpPr>
        <p:spPr>
          <a:xfrm>
            <a:off x="841375" y="1262063"/>
            <a:ext cx="10387013" cy="461962"/>
          </a:xfrm>
          <a:prstGeom prst="rect">
            <a:avLst/>
          </a:prstGeom>
        </p:spPr>
        <p:txBody>
          <a:bodyPr>
            <a:spAutoFit/>
          </a:bodyPr>
          <a:lstStyle/>
          <a:p>
            <a:pPr eaLnBrk="1" fontAlgn="auto" hangingPunct="1">
              <a:spcBef>
                <a:spcPts val="0"/>
              </a:spcBef>
              <a:spcAft>
                <a:spcPts val="0"/>
              </a:spcAft>
              <a:defRPr/>
            </a:pPr>
            <a:r>
              <a:rPr lang="en-US" sz="2400" spc="50" dirty="0">
                <a:solidFill>
                  <a:srgbClr val="EC742E"/>
                </a:solidFill>
                <a:latin typeface="Whitney Medium" pitchFamily="2" charset="0"/>
              </a:rPr>
              <a:t>The maternal health crisis in the US</a:t>
            </a:r>
            <a:endParaRPr lang="en-US" sz="2400" dirty="0">
              <a:solidFill>
                <a:srgbClr val="000000"/>
              </a:solidFill>
              <a:latin typeface="Whitney Medium"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DDAC3">
            <a:alpha val="10980"/>
          </a:srgbClr>
        </a:solidFill>
        <a:effectLst/>
      </p:bgPr>
    </p:bg>
    <p:spTree>
      <p:nvGrpSpPr>
        <p:cNvPr id="1" name=""/>
        <p:cNvGrpSpPr/>
        <p:nvPr/>
      </p:nvGrpSpPr>
      <p:grpSpPr>
        <a:xfrm>
          <a:off x="0" y="0"/>
          <a:ext cx="0" cy="0"/>
          <a:chOff x="0" y="0"/>
          <a:chExt cx="0" cy="0"/>
        </a:xfrm>
      </p:grpSpPr>
      <p:pic>
        <p:nvPicPr>
          <p:cNvPr id="12290" name="Content Placeholder 4">
            <a:extLst>
              <a:ext uri="{FF2B5EF4-FFF2-40B4-BE49-F238E27FC236}">
                <a16:creationId xmlns:a16="http://schemas.microsoft.com/office/drawing/2014/main" id="{0CC3BEBE-0709-DC49-8BE9-64829EBA58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770563"/>
            <a:ext cx="719138"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0E0AF561-C56C-B240-87DC-087FD81C6498}"/>
              </a:ext>
            </a:extLst>
          </p:cNvPr>
          <p:cNvSpPr/>
          <p:nvPr/>
        </p:nvSpPr>
        <p:spPr>
          <a:xfrm>
            <a:off x="5541963" y="2552700"/>
            <a:ext cx="6243637" cy="3284538"/>
          </a:xfrm>
          <a:prstGeom prst="rect">
            <a:avLst/>
          </a:prstGeom>
        </p:spPr>
        <p:txBody>
          <a:bodyPr>
            <a:spAutoFit/>
          </a:bodyPr>
          <a:lstStyle/>
          <a:p>
            <a:pPr marL="11113" eaLnBrk="1" fontAlgn="auto" hangingPunct="1">
              <a:spcBef>
                <a:spcPts val="0"/>
              </a:spcBef>
              <a:spcAft>
                <a:spcPts val="0"/>
              </a:spcAft>
              <a:defRPr/>
            </a:pPr>
            <a:r>
              <a:rPr lang="en-US" sz="2200" b="1" spc="50" dirty="0">
                <a:solidFill>
                  <a:srgbClr val="715A4C"/>
                </a:solidFill>
                <a:latin typeface="Whitney" pitchFamily="2" charset="0"/>
                <a:cs typeface="Arial" panose="020B0604020202020204" pitchFamily="34" charset="0"/>
              </a:rPr>
              <a:t>NOT High Value Care</a:t>
            </a:r>
          </a:p>
          <a:p>
            <a:pPr marL="354013" indent="-342900" eaLnBrk="1" fontAlgn="auto" hangingPunct="1">
              <a:lnSpc>
                <a:spcPct val="150000"/>
              </a:lnSpc>
              <a:spcBef>
                <a:spcPts val="0"/>
              </a:spcBef>
              <a:spcAft>
                <a:spcPts val="0"/>
              </a:spcAft>
              <a:buFont typeface="Arial" panose="020B0604020202020204" pitchFamily="34" charset="0"/>
              <a:buChar char="•"/>
              <a:defRPr/>
            </a:pPr>
            <a:r>
              <a:rPr lang="en-US" sz="1900" spc="50" dirty="0">
                <a:solidFill>
                  <a:srgbClr val="715A4C"/>
                </a:solidFill>
                <a:latin typeface="Whitney Medium" pitchFamily="2" charset="0"/>
                <a:cs typeface="Arial" panose="020B0604020202020204" pitchFamily="34" charset="0"/>
              </a:rPr>
              <a:t>Spend the most but…</a:t>
            </a:r>
          </a:p>
          <a:p>
            <a:pPr marL="354013" indent="-342900" eaLnBrk="1" fontAlgn="auto" hangingPunct="1">
              <a:lnSpc>
                <a:spcPct val="150000"/>
              </a:lnSpc>
              <a:spcBef>
                <a:spcPts val="0"/>
              </a:spcBef>
              <a:spcAft>
                <a:spcPts val="0"/>
              </a:spcAft>
              <a:buFont typeface="Arial" panose="020B0604020202020204" pitchFamily="34" charset="0"/>
              <a:buChar char="•"/>
              <a:defRPr/>
            </a:pPr>
            <a:r>
              <a:rPr lang="en-US" sz="1900" spc="50" dirty="0">
                <a:solidFill>
                  <a:srgbClr val="715A4C"/>
                </a:solidFill>
                <a:latin typeface="Whitney Medium" pitchFamily="2" charset="0"/>
                <a:cs typeface="Arial" panose="020B0604020202020204" pitchFamily="34" charset="0"/>
              </a:rPr>
              <a:t>Underuse high-value, low-tech strategies</a:t>
            </a:r>
          </a:p>
          <a:p>
            <a:pPr marL="354013" indent="-342900" eaLnBrk="1" fontAlgn="auto" hangingPunct="1">
              <a:lnSpc>
                <a:spcPct val="150000"/>
              </a:lnSpc>
              <a:spcBef>
                <a:spcPts val="0"/>
              </a:spcBef>
              <a:spcAft>
                <a:spcPts val="0"/>
              </a:spcAft>
              <a:buFont typeface="Arial" panose="020B0604020202020204" pitchFamily="34" charset="0"/>
              <a:buChar char="•"/>
              <a:defRPr/>
            </a:pPr>
            <a:r>
              <a:rPr lang="en-US" sz="1900" spc="50" dirty="0">
                <a:solidFill>
                  <a:srgbClr val="715A4C"/>
                </a:solidFill>
                <a:latin typeface="Whitney Medium" pitchFamily="2" charset="0"/>
                <a:cs typeface="Arial" panose="020B0604020202020204" pitchFamily="34" charset="0"/>
              </a:rPr>
              <a:t>Overuse interventions</a:t>
            </a:r>
          </a:p>
          <a:p>
            <a:pPr marL="354013" indent="-342900" eaLnBrk="1" fontAlgn="auto" hangingPunct="1">
              <a:lnSpc>
                <a:spcPct val="150000"/>
              </a:lnSpc>
              <a:spcBef>
                <a:spcPts val="0"/>
              </a:spcBef>
              <a:spcAft>
                <a:spcPts val="0"/>
              </a:spcAft>
              <a:buFont typeface="Arial" panose="020B0604020202020204" pitchFamily="34" charset="0"/>
              <a:buChar char="•"/>
              <a:defRPr/>
            </a:pPr>
            <a:r>
              <a:rPr lang="en-US" sz="1900" spc="50" dirty="0">
                <a:solidFill>
                  <a:srgbClr val="715A4C"/>
                </a:solidFill>
                <a:latin typeface="Whitney Medium" pitchFamily="2" charset="0"/>
                <a:cs typeface="Arial" panose="020B0604020202020204" pitchFamily="34" charset="0"/>
              </a:rPr>
              <a:t>High rates not linked to improved outcomes</a:t>
            </a:r>
          </a:p>
          <a:p>
            <a:pPr marL="354013" indent="-342900" eaLnBrk="1" fontAlgn="auto" hangingPunct="1">
              <a:lnSpc>
                <a:spcPct val="150000"/>
              </a:lnSpc>
              <a:spcBef>
                <a:spcPts val="0"/>
              </a:spcBef>
              <a:spcAft>
                <a:spcPts val="0"/>
              </a:spcAft>
              <a:buFont typeface="Arial" panose="020B0604020202020204" pitchFamily="34" charset="0"/>
              <a:buChar char="•"/>
              <a:defRPr/>
            </a:pPr>
            <a:r>
              <a:rPr lang="en-US" sz="1900" spc="50" dirty="0">
                <a:solidFill>
                  <a:srgbClr val="715A4C"/>
                </a:solidFill>
                <a:latin typeface="Whitney Medium" pitchFamily="2" charset="0"/>
                <a:cs typeface="Arial" panose="020B0604020202020204" pitchFamily="34" charset="0"/>
              </a:rPr>
              <a:t>Mistreatment, disrespectful care</a:t>
            </a:r>
          </a:p>
          <a:p>
            <a:pPr marL="915988" indent="-223838" eaLnBrk="1" fontAlgn="auto" hangingPunct="1">
              <a:spcBef>
                <a:spcPts val="0"/>
              </a:spcBef>
              <a:spcAft>
                <a:spcPts val="0"/>
              </a:spcAft>
              <a:buFont typeface="Arial" panose="020B0604020202020204" pitchFamily="34" charset="0"/>
              <a:buChar char="•"/>
              <a:defRPr/>
            </a:pPr>
            <a:endParaRPr lang="en-US" sz="1900" spc="50" dirty="0">
              <a:solidFill>
                <a:srgbClr val="715A4C"/>
              </a:solidFill>
              <a:latin typeface="Arial" panose="020B0604020202020204" pitchFamily="34" charset="0"/>
              <a:cs typeface="Arial" panose="020B0604020202020204" pitchFamily="34" charset="0"/>
            </a:endParaRPr>
          </a:p>
          <a:p>
            <a:pPr marL="11113" eaLnBrk="1" fontAlgn="auto" hangingPunct="1">
              <a:spcBef>
                <a:spcPts val="0"/>
              </a:spcBef>
              <a:spcAft>
                <a:spcPts val="0"/>
              </a:spcAft>
              <a:defRPr/>
            </a:pPr>
            <a:endParaRPr lang="en-US" sz="200" spc="50" dirty="0">
              <a:solidFill>
                <a:srgbClr val="715A4C"/>
              </a:solidFill>
              <a:latin typeface="Arial" panose="020B0604020202020204" pitchFamily="34" charset="0"/>
              <a:cs typeface="Arial" panose="020B0604020202020204" pitchFamily="34" charset="0"/>
            </a:endParaRPr>
          </a:p>
          <a:p>
            <a:pPr marL="11113" eaLnBrk="1" fontAlgn="auto" hangingPunct="1">
              <a:spcBef>
                <a:spcPts val="0"/>
              </a:spcBef>
              <a:spcAft>
                <a:spcPts val="0"/>
              </a:spcAft>
              <a:defRPr/>
            </a:pPr>
            <a:r>
              <a:rPr lang="en-US" sz="2200" b="1" spc="50" dirty="0">
                <a:solidFill>
                  <a:srgbClr val="715A4C"/>
                </a:solidFill>
                <a:latin typeface="Whitney" pitchFamily="2" charset="0"/>
                <a:cs typeface="Arial" panose="020B0604020202020204" pitchFamily="34" charset="0"/>
              </a:rPr>
              <a:t>Disparities remain unchanged</a:t>
            </a:r>
          </a:p>
        </p:txBody>
      </p:sp>
      <p:sp>
        <p:nvSpPr>
          <p:cNvPr id="12292" name="TextBox 2">
            <a:extLst>
              <a:ext uri="{FF2B5EF4-FFF2-40B4-BE49-F238E27FC236}">
                <a16:creationId xmlns:a16="http://schemas.microsoft.com/office/drawing/2014/main" id="{9418DE47-5B47-D744-A173-141B57D84041}"/>
              </a:ext>
            </a:extLst>
          </p:cNvPr>
          <p:cNvSpPr txBox="1">
            <a:spLocks noChangeArrowheads="1"/>
          </p:cNvSpPr>
          <p:nvPr/>
        </p:nvSpPr>
        <p:spPr bwMode="auto">
          <a:xfrm>
            <a:off x="3976688" y="5805488"/>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solidFill>
                <a:srgbClr val="000000"/>
              </a:solidFill>
            </a:endParaRPr>
          </a:p>
        </p:txBody>
      </p:sp>
      <p:sp>
        <p:nvSpPr>
          <p:cNvPr id="12" name="Rectangle 11">
            <a:extLst>
              <a:ext uri="{FF2B5EF4-FFF2-40B4-BE49-F238E27FC236}">
                <a16:creationId xmlns:a16="http://schemas.microsoft.com/office/drawing/2014/main" id="{B115AAAF-2368-BE48-8659-CD0A55766BAE}"/>
              </a:ext>
            </a:extLst>
          </p:cNvPr>
          <p:cNvSpPr/>
          <p:nvPr/>
        </p:nvSpPr>
        <p:spPr>
          <a:xfrm>
            <a:off x="841375" y="630238"/>
            <a:ext cx="3671888" cy="523875"/>
          </a:xfrm>
          <a:prstGeom prst="rect">
            <a:avLst/>
          </a:prstGeom>
        </p:spPr>
        <p:txBody>
          <a:bodyPr wrap="none">
            <a:spAutoFit/>
          </a:bodyPr>
          <a:lstStyle/>
          <a:p>
            <a:pPr eaLnBrk="1" fontAlgn="auto" hangingPunct="1">
              <a:spcBef>
                <a:spcPts val="0"/>
              </a:spcBef>
              <a:spcAft>
                <a:spcPts val="0"/>
              </a:spcAft>
              <a:defRPr/>
            </a:pPr>
            <a:r>
              <a:rPr lang="en-US" sz="2800" b="1" spc="50" dirty="0">
                <a:solidFill>
                  <a:srgbClr val="B46C4E"/>
                </a:solidFill>
                <a:latin typeface="Bianco Serif ExtraBold" panose="02000000000000000000" pitchFamily="2" charset="77"/>
                <a:ea typeface="Arial" charset="0"/>
                <a:cs typeface="Arial" charset="0"/>
              </a:rPr>
              <a:t>10 YEARS LATER…</a:t>
            </a:r>
          </a:p>
        </p:txBody>
      </p:sp>
      <p:pic>
        <p:nvPicPr>
          <p:cNvPr id="12294" name="Group 12">
            <a:extLst>
              <a:ext uri="{FF2B5EF4-FFF2-40B4-BE49-F238E27FC236}">
                <a16:creationId xmlns:a16="http://schemas.microsoft.com/office/drawing/2014/main" id="{775DA1DB-8E58-8443-9D70-856320ED121B}"/>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8400" y="2146300"/>
            <a:ext cx="3683000"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a:extLst>
              <a:ext uri="{FF2B5EF4-FFF2-40B4-BE49-F238E27FC236}">
                <a16:creationId xmlns:a16="http://schemas.microsoft.com/office/drawing/2014/main" id="{D8939DF0-A298-FC4A-A292-27CF30C87CF5}"/>
              </a:ext>
            </a:extLst>
          </p:cNvPr>
          <p:cNvSpPr/>
          <p:nvPr/>
        </p:nvSpPr>
        <p:spPr>
          <a:xfrm>
            <a:off x="841375" y="1262063"/>
            <a:ext cx="10387013" cy="615950"/>
          </a:xfrm>
          <a:prstGeom prst="rect">
            <a:avLst/>
          </a:prstGeom>
        </p:spPr>
        <p:txBody>
          <a:bodyPr>
            <a:spAutoFit/>
          </a:bodyPr>
          <a:lstStyle/>
          <a:p>
            <a:pPr eaLnBrk="1" fontAlgn="auto" hangingPunct="1">
              <a:spcBef>
                <a:spcPts val="0"/>
              </a:spcBef>
              <a:spcAft>
                <a:spcPts val="0"/>
              </a:spcAft>
              <a:defRPr/>
            </a:pPr>
            <a:r>
              <a:rPr lang="en-US" sz="2400" spc="50" dirty="0">
                <a:solidFill>
                  <a:srgbClr val="EC742E"/>
                </a:solidFill>
                <a:latin typeface="Whitney Medium" pitchFamily="2" charset="0"/>
              </a:rPr>
              <a:t>Maternal mortality and severe complications continue to rise in US.</a:t>
            </a:r>
          </a:p>
          <a:p>
            <a:pPr eaLnBrk="1" fontAlgn="auto" hangingPunct="1">
              <a:spcBef>
                <a:spcPts val="0"/>
              </a:spcBef>
              <a:spcAft>
                <a:spcPts val="0"/>
              </a:spcAft>
              <a:defRPr/>
            </a:pPr>
            <a:endParaRPr lang="en-US" sz="1000" spc="50" dirty="0">
              <a:solidFill>
                <a:srgbClr val="EC742E"/>
              </a:solidFill>
              <a:latin typeface="Whitney Medium"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DDAC3">
            <a:alpha val="10980"/>
          </a:srgbClr>
        </a:solidFill>
        <a:effectLst/>
      </p:bgPr>
    </p:bg>
    <p:spTree>
      <p:nvGrpSpPr>
        <p:cNvPr id="1" name=""/>
        <p:cNvGrpSpPr/>
        <p:nvPr/>
      </p:nvGrpSpPr>
      <p:grpSpPr>
        <a:xfrm>
          <a:off x="0" y="0"/>
          <a:ext cx="0" cy="0"/>
          <a:chOff x="0" y="0"/>
          <a:chExt cx="0" cy="0"/>
        </a:xfrm>
      </p:grpSpPr>
      <p:grpSp>
        <p:nvGrpSpPr>
          <p:cNvPr id="14338" name="Group 7">
            <a:extLst>
              <a:ext uri="{FF2B5EF4-FFF2-40B4-BE49-F238E27FC236}">
                <a16:creationId xmlns:a16="http://schemas.microsoft.com/office/drawing/2014/main" id="{9AF68DAD-5D2C-8E49-9C3C-7563EFA32BBD}"/>
              </a:ext>
            </a:extLst>
          </p:cNvPr>
          <p:cNvGrpSpPr>
            <a:grpSpLocks/>
          </p:cNvGrpSpPr>
          <p:nvPr/>
        </p:nvGrpSpPr>
        <p:grpSpPr bwMode="auto">
          <a:xfrm>
            <a:off x="1504950" y="2363788"/>
            <a:ext cx="5200650" cy="3176587"/>
            <a:chOff x="983281" y="2381366"/>
            <a:chExt cx="5199891" cy="2804918"/>
          </a:xfrm>
        </p:grpSpPr>
        <p:sp>
          <p:nvSpPr>
            <p:cNvPr id="11" name="Rectangle 10">
              <a:extLst>
                <a:ext uri="{FF2B5EF4-FFF2-40B4-BE49-F238E27FC236}">
                  <a16:creationId xmlns:a16="http://schemas.microsoft.com/office/drawing/2014/main" id="{A8A7F647-BC84-CC49-8B5C-A80D70485E28}"/>
                </a:ext>
              </a:extLst>
            </p:cNvPr>
            <p:cNvSpPr/>
            <p:nvPr/>
          </p:nvSpPr>
          <p:spPr>
            <a:xfrm>
              <a:off x="983281" y="2381366"/>
              <a:ext cx="5011007" cy="2774079"/>
            </a:xfrm>
            <a:prstGeom prst="rect">
              <a:avLst/>
            </a:prstGeom>
            <a:solidFill>
              <a:srgbClr val="FDDAC3"/>
            </a:solidFill>
            <a:effectLst>
              <a:outerShdw blurRad="63500" sx="102000" sy="102000" algn="ctr" rotWithShape="0">
                <a:prstClr val="black">
                  <a:alpha val="40000"/>
                </a:prstClr>
              </a:outerShdw>
            </a:effectLst>
          </p:spPr>
          <p:txBody>
            <a:bodyPr/>
            <a:lstStyle/>
            <a:p>
              <a:pPr marL="619125" lvl="1" eaLnBrk="1" fontAlgn="auto" hangingPunct="1">
                <a:lnSpc>
                  <a:spcPct val="130000"/>
                </a:lnSpc>
                <a:spcBef>
                  <a:spcPts val="0"/>
                </a:spcBef>
                <a:spcAft>
                  <a:spcPts val="800"/>
                </a:spcAft>
                <a:tabLst>
                  <a:tab pos="273050" algn="l"/>
                </a:tabLst>
                <a:defRPr/>
              </a:pPr>
              <a:r>
                <a:rPr lang="en-US" sz="200" spc="50" dirty="0">
                  <a:solidFill>
                    <a:srgbClr val="EC742E"/>
                  </a:solidFill>
                  <a:latin typeface="Georgia" panose="02040502050405020303" pitchFamily="18" charset="0"/>
                  <a:cs typeface="Arial" panose="020B0604020202020204" pitchFamily="34" charset="0"/>
                </a:rPr>
                <a:t>`</a:t>
              </a:r>
            </a:p>
          </p:txBody>
        </p:sp>
        <p:sp>
          <p:nvSpPr>
            <p:cNvPr id="16" name="TextBox 15">
              <a:extLst>
                <a:ext uri="{FF2B5EF4-FFF2-40B4-BE49-F238E27FC236}">
                  <a16:creationId xmlns:a16="http://schemas.microsoft.com/office/drawing/2014/main" id="{FADFFA26-58EC-0C47-8806-789B57CFB8B4}"/>
                </a:ext>
              </a:extLst>
            </p:cNvPr>
            <p:cNvSpPr txBox="1"/>
            <p:nvPr/>
          </p:nvSpPr>
          <p:spPr>
            <a:xfrm>
              <a:off x="1046772" y="2444445"/>
              <a:ext cx="5136400" cy="2741839"/>
            </a:xfrm>
            <a:prstGeom prst="rect">
              <a:avLst/>
            </a:prstGeom>
            <a:noFill/>
          </p:spPr>
          <p:txBody>
            <a:bodyPr>
              <a:spAutoFit/>
            </a:bodyPr>
            <a:lstStyle/>
            <a:p>
              <a:pPr eaLnBrk="1" fontAlgn="auto" hangingPunct="1">
                <a:lnSpc>
                  <a:spcPct val="150000"/>
                </a:lnSpc>
                <a:spcBef>
                  <a:spcPts val="0"/>
                </a:spcBef>
                <a:spcAft>
                  <a:spcPts val="0"/>
                </a:spcAft>
                <a:defRPr/>
              </a:pPr>
              <a:r>
                <a:rPr lang="en-US" sz="2200" b="1" spc="150" dirty="0">
                  <a:solidFill>
                    <a:srgbClr val="715A4C"/>
                  </a:solidFill>
                  <a:latin typeface="Whitney" pitchFamily="2" charset="0"/>
                  <a:ea typeface="Arial" charset="0"/>
                  <a:cs typeface="Arial" charset="0"/>
                </a:rPr>
                <a:t>MOVING FORWARD</a:t>
              </a:r>
            </a:p>
            <a:p>
              <a:pPr lvl="1" eaLnBrk="1" fontAlgn="auto" hangingPunct="1">
                <a:lnSpc>
                  <a:spcPct val="150000"/>
                </a:lnSpc>
                <a:spcBef>
                  <a:spcPts val="0"/>
                </a:spcBef>
                <a:spcAft>
                  <a:spcPts val="0"/>
                </a:spcAft>
                <a:defRPr/>
              </a:pPr>
              <a:r>
                <a:rPr lang="en-US" sz="1900" b="1" spc="150" dirty="0">
                  <a:solidFill>
                    <a:srgbClr val="EC742E"/>
                  </a:solidFill>
                  <a:latin typeface="Whitney Medium" pitchFamily="2" charset="0"/>
                  <a:ea typeface="Arial" charset="0"/>
                  <a:cs typeface="Arial" charset="0"/>
                </a:rPr>
                <a:t>HIGH QUALITY CARE</a:t>
              </a:r>
            </a:p>
            <a:p>
              <a:pPr lvl="1" eaLnBrk="1" fontAlgn="auto" hangingPunct="1">
                <a:lnSpc>
                  <a:spcPct val="150000"/>
                </a:lnSpc>
                <a:spcBef>
                  <a:spcPts val="0"/>
                </a:spcBef>
                <a:spcAft>
                  <a:spcPts val="0"/>
                </a:spcAft>
                <a:defRPr/>
              </a:pPr>
              <a:r>
                <a:rPr lang="en-US" sz="1900" spc="150" dirty="0">
                  <a:solidFill>
                    <a:srgbClr val="715A4C"/>
                  </a:solidFill>
                  <a:latin typeface="Whitney Medium" pitchFamily="2" charset="0"/>
                  <a:ea typeface="Arial" charset="0"/>
                  <a:cs typeface="Arial" charset="0"/>
                </a:rPr>
                <a:t>Rescue </a:t>
              </a:r>
              <a:r>
                <a:rPr lang="en-US" sz="1600" spc="150" dirty="0">
                  <a:solidFill>
                    <a:srgbClr val="EC742E"/>
                  </a:solidFill>
                  <a:latin typeface="Whitney Medium" pitchFamily="2" charset="0"/>
                  <a:ea typeface="Arial" charset="0"/>
                  <a:cs typeface="Arial" charset="0"/>
                  <a:sym typeface="Wingdings" pitchFamily="2" charset="2"/>
                </a:rPr>
                <a:t></a:t>
              </a:r>
              <a:r>
                <a:rPr lang="en-US" sz="1900" spc="150" dirty="0">
                  <a:solidFill>
                    <a:srgbClr val="715A4C"/>
                  </a:solidFill>
                  <a:latin typeface="Whitney Medium" pitchFamily="2" charset="0"/>
                  <a:ea typeface="Arial" charset="0"/>
                  <a:cs typeface="Arial" charset="0"/>
                </a:rPr>
                <a:t> Prevention</a:t>
              </a:r>
            </a:p>
            <a:p>
              <a:pPr lvl="1" eaLnBrk="1" fontAlgn="auto" hangingPunct="1">
                <a:lnSpc>
                  <a:spcPct val="150000"/>
                </a:lnSpc>
                <a:spcBef>
                  <a:spcPts val="0"/>
                </a:spcBef>
                <a:spcAft>
                  <a:spcPts val="0"/>
                </a:spcAft>
                <a:defRPr/>
              </a:pPr>
              <a:r>
                <a:rPr lang="en-US" sz="1900" spc="150" dirty="0">
                  <a:solidFill>
                    <a:srgbClr val="715A4C"/>
                  </a:solidFill>
                  <a:latin typeface="Whitney Medium" pitchFamily="2" charset="0"/>
                  <a:ea typeface="Arial" charset="0"/>
                  <a:cs typeface="Arial" charset="0"/>
                </a:rPr>
                <a:t>Clinical </a:t>
              </a:r>
              <a:r>
                <a:rPr lang="en-US" sz="1600" spc="150" dirty="0">
                  <a:solidFill>
                    <a:srgbClr val="EC742E"/>
                  </a:solidFill>
                  <a:latin typeface="Whitney Medium" pitchFamily="2" charset="0"/>
                  <a:ea typeface="Arial" charset="0"/>
                  <a:cs typeface="Arial" charset="0"/>
                  <a:sym typeface="Wingdings" pitchFamily="2" charset="2"/>
                </a:rPr>
                <a:t></a:t>
              </a:r>
              <a:r>
                <a:rPr lang="en-US" sz="1900" spc="150" dirty="0">
                  <a:solidFill>
                    <a:srgbClr val="715A4C"/>
                  </a:solidFill>
                  <a:latin typeface="Whitney Medium" pitchFamily="2" charset="0"/>
                  <a:ea typeface="Arial" charset="0"/>
                  <a:cs typeface="Arial" charset="0"/>
                </a:rPr>
                <a:t> Comprehensive</a:t>
              </a:r>
            </a:p>
            <a:p>
              <a:pPr lvl="1" eaLnBrk="1" fontAlgn="auto" hangingPunct="1">
                <a:lnSpc>
                  <a:spcPct val="150000"/>
                </a:lnSpc>
                <a:spcBef>
                  <a:spcPts val="0"/>
                </a:spcBef>
                <a:spcAft>
                  <a:spcPts val="0"/>
                </a:spcAft>
                <a:defRPr/>
              </a:pPr>
              <a:r>
                <a:rPr lang="en-US" sz="1900" spc="150" dirty="0">
                  <a:solidFill>
                    <a:srgbClr val="715A4C"/>
                  </a:solidFill>
                  <a:latin typeface="Whitney Medium" pitchFamily="2" charset="0"/>
                  <a:ea typeface="Arial" charset="0"/>
                  <a:cs typeface="Arial" charset="0"/>
                </a:rPr>
                <a:t>Top-down </a:t>
              </a:r>
              <a:r>
                <a:rPr lang="en-US" sz="1600" spc="150" dirty="0">
                  <a:solidFill>
                    <a:srgbClr val="EC742E"/>
                  </a:solidFill>
                  <a:latin typeface="Whitney Medium" pitchFamily="2" charset="0"/>
                  <a:ea typeface="Arial" charset="0"/>
                  <a:cs typeface="Arial" charset="0"/>
                  <a:sym typeface="Wingdings" pitchFamily="2" charset="2"/>
                </a:rPr>
                <a:t></a:t>
              </a:r>
              <a:r>
                <a:rPr lang="en-US" sz="1900" spc="150" dirty="0">
                  <a:solidFill>
                    <a:srgbClr val="715A4C"/>
                  </a:solidFill>
                  <a:latin typeface="Whitney Medium" pitchFamily="2" charset="0"/>
                  <a:ea typeface="Arial" charset="0"/>
                  <a:cs typeface="Arial" charset="0"/>
                </a:rPr>
                <a:t> Respect, dignity, rights</a:t>
              </a:r>
            </a:p>
            <a:p>
              <a:pPr lvl="1" eaLnBrk="1" fontAlgn="auto" hangingPunct="1">
                <a:lnSpc>
                  <a:spcPct val="150000"/>
                </a:lnSpc>
                <a:spcBef>
                  <a:spcPts val="0"/>
                </a:spcBef>
                <a:spcAft>
                  <a:spcPts val="0"/>
                </a:spcAft>
                <a:defRPr/>
              </a:pPr>
              <a:r>
                <a:rPr lang="en-US" sz="1900" spc="150" dirty="0">
                  <a:solidFill>
                    <a:srgbClr val="715A4C"/>
                  </a:solidFill>
                  <a:latin typeface="Whitney Medium" pitchFamily="2" charset="0"/>
                  <a:ea typeface="Arial" charset="0"/>
                  <a:cs typeface="Arial" charset="0"/>
                </a:rPr>
                <a:t>Disparities </a:t>
              </a:r>
              <a:r>
                <a:rPr lang="en-US" sz="1600" spc="150" dirty="0">
                  <a:solidFill>
                    <a:srgbClr val="EC742E"/>
                  </a:solidFill>
                  <a:latin typeface="Whitney Medium" pitchFamily="2" charset="0"/>
                  <a:ea typeface="Arial" charset="0"/>
                  <a:cs typeface="Arial" charset="0"/>
                  <a:sym typeface="Wingdings" pitchFamily="2" charset="2"/>
                </a:rPr>
                <a:t></a:t>
              </a:r>
              <a:r>
                <a:rPr lang="en-US" sz="1900" spc="150" dirty="0">
                  <a:solidFill>
                    <a:srgbClr val="715A4C"/>
                  </a:solidFill>
                  <a:latin typeface="Whitney Medium" pitchFamily="2" charset="0"/>
                  <a:ea typeface="Arial" charset="0"/>
                  <a:cs typeface="Arial" charset="0"/>
                  <a:sym typeface="Wingdings" pitchFamily="2" charset="2"/>
                </a:rPr>
                <a:t> Equity</a:t>
              </a:r>
              <a:endParaRPr lang="en-US" sz="2400" spc="150" dirty="0">
                <a:solidFill>
                  <a:srgbClr val="715A4C"/>
                </a:solidFill>
                <a:latin typeface="Whitney Medium" pitchFamily="2" charset="0"/>
                <a:ea typeface="Arial" charset="0"/>
                <a:cs typeface="Arial" charset="0"/>
              </a:endParaRPr>
            </a:p>
          </p:txBody>
        </p:sp>
      </p:grpSp>
      <p:pic>
        <p:nvPicPr>
          <p:cNvPr id="14339" name="Content Placeholder 4">
            <a:extLst>
              <a:ext uri="{FF2B5EF4-FFF2-40B4-BE49-F238E27FC236}">
                <a16:creationId xmlns:a16="http://schemas.microsoft.com/office/drawing/2014/main" id="{FB4F12A0-5647-8946-A84A-6418737632D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 y="5770563"/>
            <a:ext cx="719138" cy="900112"/>
          </a:xfrm>
        </p:spPr>
      </p:pic>
      <p:sp>
        <p:nvSpPr>
          <p:cNvPr id="14340" name="Footer Placeholder 3">
            <a:extLst>
              <a:ext uri="{FF2B5EF4-FFF2-40B4-BE49-F238E27FC236}">
                <a16:creationId xmlns:a16="http://schemas.microsoft.com/office/drawing/2014/main" id="{1BE68697-66F2-3847-8504-0EC0A85DBB69}"/>
              </a:ext>
            </a:extLst>
          </p:cNvPr>
          <p:cNvSpPr txBox="1">
            <a:spLocks noChangeArrowheads="1"/>
          </p:cNvSpPr>
          <p:nvPr/>
        </p:nvSpPr>
        <p:spPr bwMode="auto">
          <a:xfrm>
            <a:off x="1557338"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endParaRPr lang="en-US" altLang="en-US" sz="1200">
              <a:solidFill>
                <a:srgbClr val="898989"/>
              </a:solidFill>
            </a:endParaRPr>
          </a:p>
        </p:txBody>
      </p:sp>
      <p:sp>
        <p:nvSpPr>
          <p:cNvPr id="18" name="TextBox 17">
            <a:extLst>
              <a:ext uri="{FF2B5EF4-FFF2-40B4-BE49-F238E27FC236}">
                <a16:creationId xmlns:a16="http://schemas.microsoft.com/office/drawing/2014/main" id="{77BB866A-9F4E-1C42-918D-4B088EC3ADB4}"/>
              </a:ext>
            </a:extLst>
          </p:cNvPr>
          <p:cNvSpPr txBox="1"/>
          <p:nvPr/>
        </p:nvSpPr>
        <p:spPr>
          <a:xfrm>
            <a:off x="7004050" y="2493963"/>
            <a:ext cx="3778250" cy="2138362"/>
          </a:xfrm>
          <a:prstGeom prst="rect">
            <a:avLst/>
          </a:prstGeom>
          <a:noFill/>
        </p:spPr>
        <p:txBody>
          <a:bodyPr>
            <a:spAutoFit/>
          </a:bodyPr>
          <a:lstStyle/>
          <a:p>
            <a:pPr eaLnBrk="1" fontAlgn="auto" hangingPunct="1">
              <a:spcBef>
                <a:spcPts val="0"/>
              </a:spcBef>
              <a:spcAft>
                <a:spcPts val="0"/>
              </a:spcAft>
              <a:defRPr/>
            </a:pPr>
            <a:endParaRPr lang="en-US" sz="1050" b="1" spc="150" dirty="0">
              <a:solidFill>
                <a:srgbClr val="EC742E"/>
              </a:solidFill>
              <a:latin typeface="Bianco Serif ExtraBold" panose="02000000000000000000" pitchFamily="2" charset="77"/>
              <a:ea typeface="Arial" charset="0"/>
              <a:cs typeface="Arial" charset="0"/>
            </a:endParaRPr>
          </a:p>
          <a:p>
            <a:pPr algn="ctr" eaLnBrk="1" fontAlgn="auto" hangingPunct="1">
              <a:lnSpc>
                <a:spcPct val="150000"/>
              </a:lnSpc>
              <a:spcBef>
                <a:spcPts val="0"/>
              </a:spcBef>
              <a:spcAft>
                <a:spcPts val="0"/>
              </a:spcAft>
              <a:defRPr/>
            </a:pPr>
            <a:r>
              <a:rPr lang="en-US" sz="2800" b="1" spc="150" dirty="0">
                <a:solidFill>
                  <a:srgbClr val="EC742E"/>
                </a:solidFill>
                <a:latin typeface="Bianco Serif ExtraBold" panose="02000000000000000000" pitchFamily="2" charset="77"/>
                <a:ea typeface="Arial" charset="0"/>
                <a:cs typeface="Arial" charset="0"/>
              </a:rPr>
              <a:t>We don’t </a:t>
            </a:r>
          </a:p>
          <a:p>
            <a:pPr algn="ctr" eaLnBrk="1" fontAlgn="auto" hangingPunct="1">
              <a:lnSpc>
                <a:spcPct val="150000"/>
              </a:lnSpc>
              <a:spcBef>
                <a:spcPts val="0"/>
              </a:spcBef>
              <a:spcAft>
                <a:spcPts val="0"/>
              </a:spcAft>
              <a:defRPr/>
            </a:pPr>
            <a:r>
              <a:rPr lang="en-US" sz="2800" b="1" spc="150" dirty="0">
                <a:solidFill>
                  <a:srgbClr val="EC742E"/>
                </a:solidFill>
                <a:latin typeface="Bianco Serif ExtraBold" panose="02000000000000000000" pitchFamily="2" charset="77"/>
                <a:ea typeface="Arial" charset="0"/>
                <a:cs typeface="Arial" charset="0"/>
              </a:rPr>
              <a:t>need to reinvent </a:t>
            </a:r>
          </a:p>
          <a:p>
            <a:pPr algn="ctr" eaLnBrk="1" fontAlgn="auto" hangingPunct="1">
              <a:lnSpc>
                <a:spcPct val="150000"/>
              </a:lnSpc>
              <a:spcBef>
                <a:spcPts val="0"/>
              </a:spcBef>
              <a:spcAft>
                <a:spcPts val="0"/>
              </a:spcAft>
              <a:defRPr/>
            </a:pPr>
            <a:r>
              <a:rPr lang="en-US" sz="2800" b="1" spc="150" dirty="0">
                <a:solidFill>
                  <a:srgbClr val="EC742E"/>
                </a:solidFill>
                <a:latin typeface="Bianco Serif ExtraBold" panose="02000000000000000000" pitchFamily="2" charset="77"/>
                <a:ea typeface="Arial" charset="0"/>
                <a:cs typeface="Arial" charset="0"/>
              </a:rPr>
              <a:t>the wheel!</a:t>
            </a:r>
          </a:p>
        </p:txBody>
      </p:sp>
      <p:sp>
        <p:nvSpPr>
          <p:cNvPr id="9" name="Rectangle 8">
            <a:extLst>
              <a:ext uri="{FF2B5EF4-FFF2-40B4-BE49-F238E27FC236}">
                <a16:creationId xmlns:a16="http://schemas.microsoft.com/office/drawing/2014/main" id="{873BACDA-FBBC-484A-BFE2-074E00325CA7}"/>
              </a:ext>
            </a:extLst>
          </p:cNvPr>
          <p:cNvSpPr/>
          <p:nvPr/>
        </p:nvSpPr>
        <p:spPr>
          <a:xfrm>
            <a:off x="841375" y="630238"/>
            <a:ext cx="4691063" cy="523875"/>
          </a:xfrm>
          <a:prstGeom prst="rect">
            <a:avLst/>
          </a:prstGeom>
        </p:spPr>
        <p:txBody>
          <a:bodyPr wrap="none">
            <a:spAutoFit/>
          </a:bodyPr>
          <a:lstStyle/>
          <a:p>
            <a:pPr eaLnBrk="1" fontAlgn="auto" hangingPunct="1">
              <a:spcBef>
                <a:spcPts val="0"/>
              </a:spcBef>
              <a:spcAft>
                <a:spcPts val="0"/>
              </a:spcAft>
              <a:defRPr/>
            </a:pPr>
            <a:r>
              <a:rPr lang="en-US" sz="2800" b="1" spc="50" dirty="0">
                <a:solidFill>
                  <a:srgbClr val="B46C4E"/>
                </a:solidFill>
                <a:latin typeface="Bianco Serif ExtraBold" panose="02000000000000000000" pitchFamily="2" charset="77"/>
                <a:ea typeface="Arial" charset="0"/>
                <a:cs typeface="Arial" charset="0"/>
              </a:rPr>
              <a:t>WHERE WE NEED TO GO</a:t>
            </a:r>
          </a:p>
        </p:txBody>
      </p:sp>
      <p:sp>
        <p:nvSpPr>
          <p:cNvPr id="10" name="Rectangle 9">
            <a:extLst>
              <a:ext uri="{FF2B5EF4-FFF2-40B4-BE49-F238E27FC236}">
                <a16:creationId xmlns:a16="http://schemas.microsoft.com/office/drawing/2014/main" id="{B1B974EA-D8EC-ED48-A67C-BF62245E326C}"/>
              </a:ext>
            </a:extLst>
          </p:cNvPr>
          <p:cNvSpPr/>
          <p:nvPr/>
        </p:nvSpPr>
        <p:spPr>
          <a:xfrm>
            <a:off x="841375" y="1363663"/>
            <a:ext cx="10387013" cy="461962"/>
          </a:xfrm>
          <a:prstGeom prst="rect">
            <a:avLst/>
          </a:prstGeom>
        </p:spPr>
        <p:txBody>
          <a:bodyPr>
            <a:spAutoFit/>
          </a:bodyPr>
          <a:lstStyle/>
          <a:p>
            <a:pPr eaLnBrk="1" fontAlgn="auto" hangingPunct="1">
              <a:spcBef>
                <a:spcPts val="0"/>
              </a:spcBef>
              <a:spcAft>
                <a:spcPts val="0"/>
              </a:spcAft>
              <a:defRPr/>
            </a:pPr>
            <a:r>
              <a:rPr lang="en-US" sz="2400" spc="50" dirty="0">
                <a:solidFill>
                  <a:srgbClr val="EC742E"/>
                </a:solidFill>
                <a:latin typeface="Whitney Medium" pitchFamily="2" charset="0"/>
              </a:rPr>
              <a:t>Quality, respectful, and equitable maternity care for all</a:t>
            </a:r>
            <a:endParaRPr lang="en-US" sz="2400" dirty="0">
              <a:solidFill>
                <a:srgbClr val="000000"/>
              </a:solidFill>
              <a:latin typeface="Whitney Medium"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DDAC3">
            <a:alpha val="36078"/>
          </a:srgb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0A39677-A854-9C4E-9063-98197D745915}"/>
              </a:ext>
            </a:extLst>
          </p:cNvPr>
          <p:cNvSpPr/>
          <p:nvPr/>
        </p:nvSpPr>
        <p:spPr>
          <a:xfrm>
            <a:off x="6034088" y="2262188"/>
            <a:ext cx="5643562" cy="2617787"/>
          </a:xfrm>
          <a:prstGeom prst="rect">
            <a:avLst/>
          </a:prstGeom>
          <a:solidFill>
            <a:srgbClr val="A89588">
              <a:alpha val="32000"/>
            </a:srgbClr>
          </a:solidFill>
          <a:effectLst>
            <a:outerShdw blurRad="63500" sx="102000" sy="102000" algn="ctr" rotWithShape="0">
              <a:srgbClr val="A89588">
                <a:alpha val="76000"/>
              </a:srgbClr>
            </a:outerShdw>
          </a:effectLst>
        </p:spPr>
        <p:txBody>
          <a:bodyPr/>
          <a:lstStyle/>
          <a:p>
            <a:pPr marL="619125" lvl="1" eaLnBrk="1" fontAlgn="auto" hangingPunct="1">
              <a:lnSpc>
                <a:spcPct val="130000"/>
              </a:lnSpc>
              <a:spcBef>
                <a:spcPts val="0"/>
              </a:spcBef>
              <a:spcAft>
                <a:spcPts val="800"/>
              </a:spcAft>
              <a:tabLst>
                <a:tab pos="273050" algn="l"/>
              </a:tabLst>
              <a:defRPr/>
            </a:pPr>
            <a:r>
              <a:rPr lang="en-US" sz="200" spc="50" dirty="0">
                <a:solidFill>
                  <a:srgbClr val="EC742E"/>
                </a:solidFill>
                <a:latin typeface="Georgia" panose="02040502050405020303" pitchFamily="18" charset="0"/>
                <a:cs typeface="Arial" panose="020B0604020202020204" pitchFamily="34" charset="0"/>
              </a:rPr>
              <a:t>`</a:t>
            </a:r>
          </a:p>
        </p:txBody>
      </p:sp>
      <p:sp>
        <p:nvSpPr>
          <p:cNvPr id="16" name="TextBox 15">
            <a:extLst>
              <a:ext uri="{FF2B5EF4-FFF2-40B4-BE49-F238E27FC236}">
                <a16:creationId xmlns:a16="http://schemas.microsoft.com/office/drawing/2014/main" id="{D1F0CE70-3E01-6C4A-AB40-4F14D930D446}"/>
              </a:ext>
            </a:extLst>
          </p:cNvPr>
          <p:cNvSpPr txBox="1"/>
          <p:nvPr/>
        </p:nvSpPr>
        <p:spPr>
          <a:xfrm>
            <a:off x="952500" y="2420938"/>
            <a:ext cx="5208588" cy="2459037"/>
          </a:xfrm>
          <a:prstGeom prst="rect">
            <a:avLst/>
          </a:prstGeom>
          <a:noFill/>
        </p:spPr>
        <p:txBody>
          <a:bodyPr>
            <a:spAutoFit/>
          </a:bodyPr>
          <a:lstStyle/>
          <a:p>
            <a:pPr eaLnBrk="1" fontAlgn="auto" hangingPunct="1">
              <a:lnSpc>
                <a:spcPct val="120000"/>
              </a:lnSpc>
              <a:spcBef>
                <a:spcPts val="0"/>
              </a:spcBef>
              <a:spcAft>
                <a:spcPts val="1000"/>
              </a:spcAft>
              <a:defRPr/>
            </a:pPr>
            <a:r>
              <a:rPr lang="en-US" sz="2200" b="1" spc="150" dirty="0">
                <a:solidFill>
                  <a:srgbClr val="EC742E"/>
                </a:solidFill>
                <a:latin typeface="Bianco Serif ExtraBold" panose="02000000000000000000" pitchFamily="2" charset="77"/>
                <a:ea typeface="Arial" charset="0"/>
                <a:cs typeface="Arial" charset="0"/>
              </a:rPr>
              <a:t>Midwifery Model &amp; Community-based Doulas</a:t>
            </a:r>
          </a:p>
          <a:p>
            <a:pPr eaLnBrk="1" fontAlgn="auto" hangingPunct="1">
              <a:lnSpc>
                <a:spcPct val="120000"/>
              </a:lnSpc>
              <a:spcBef>
                <a:spcPts val="0"/>
              </a:spcBef>
              <a:spcAft>
                <a:spcPts val="1000"/>
              </a:spcAft>
              <a:defRPr/>
            </a:pPr>
            <a:r>
              <a:rPr lang="en-US" sz="2200" spc="150" dirty="0">
                <a:solidFill>
                  <a:srgbClr val="715A4C"/>
                </a:solidFill>
                <a:latin typeface="Whitney Medium" pitchFamily="2" charset="0"/>
                <a:ea typeface="Arial" charset="0"/>
                <a:cs typeface="Arial" charset="0"/>
              </a:rPr>
              <a:t>Evidence-based models to support optimal maternity care practices.</a:t>
            </a:r>
            <a:endParaRPr lang="en-US" sz="1000" i="1" dirty="0">
              <a:solidFill>
                <a:srgbClr val="EC742E"/>
              </a:solidFill>
              <a:latin typeface="Georgia" panose="02040502050405020303" pitchFamily="18" charset="0"/>
              <a:ea typeface="Arial" charset="0"/>
              <a:cs typeface="Arial" panose="020B0604020202020204" pitchFamily="34" charset="0"/>
            </a:endParaRPr>
          </a:p>
          <a:p>
            <a:pPr eaLnBrk="1" fontAlgn="auto" hangingPunct="1">
              <a:lnSpc>
                <a:spcPct val="150000"/>
              </a:lnSpc>
              <a:spcBef>
                <a:spcPts val="0"/>
              </a:spcBef>
              <a:spcAft>
                <a:spcPts val="0"/>
              </a:spcAft>
              <a:defRPr/>
            </a:pPr>
            <a:endParaRPr lang="en-US" sz="2400" spc="150" dirty="0">
              <a:solidFill>
                <a:srgbClr val="B46C4E"/>
              </a:solidFill>
              <a:latin typeface="Arial" charset="0"/>
              <a:ea typeface="Arial" charset="0"/>
              <a:cs typeface="Arial" charset="0"/>
            </a:endParaRPr>
          </a:p>
        </p:txBody>
      </p:sp>
      <p:pic>
        <p:nvPicPr>
          <p:cNvPr id="16388" name="Content Placeholder 4">
            <a:extLst>
              <a:ext uri="{FF2B5EF4-FFF2-40B4-BE49-F238E27FC236}">
                <a16:creationId xmlns:a16="http://schemas.microsoft.com/office/drawing/2014/main" id="{5ECED5E9-1CD5-2B47-A933-39237062470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 y="5770563"/>
            <a:ext cx="719138" cy="900112"/>
          </a:xfrm>
        </p:spPr>
      </p:pic>
      <p:sp>
        <p:nvSpPr>
          <p:cNvPr id="11" name="Rectangle 10">
            <a:extLst>
              <a:ext uri="{FF2B5EF4-FFF2-40B4-BE49-F238E27FC236}">
                <a16:creationId xmlns:a16="http://schemas.microsoft.com/office/drawing/2014/main" id="{B7016FFF-0978-8440-B24D-A8885BFA8967}"/>
              </a:ext>
            </a:extLst>
          </p:cNvPr>
          <p:cNvSpPr/>
          <p:nvPr/>
        </p:nvSpPr>
        <p:spPr>
          <a:xfrm>
            <a:off x="6224588" y="2420938"/>
            <a:ext cx="5597525" cy="2232025"/>
          </a:xfrm>
          <a:prstGeom prst="rect">
            <a:avLst/>
          </a:prstGeom>
        </p:spPr>
        <p:txBody>
          <a:bodyPr>
            <a:spAutoFit/>
          </a:bodyPr>
          <a:lstStyle/>
          <a:p>
            <a:pPr eaLnBrk="1" fontAlgn="auto" hangingPunct="1">
              <a:spcBef>
                <a:spcPts val="0"/>
              </a:spcBef>
              <a:spcAft>
                <a:spcPts val="0"/>
              </a:spcAft>
              <a:defRPr/>
            </a:pPr>
            <a:r>
              <a:rPr lang="en-US" sz="2200" b="1" spc="150" dirty="0">
                <a:solidFill>
                  <a:srgbClr val="715A4C"/>
                </a:solidFill>
                <a:latin typeface="Whitney" pitchFamily="2" charset="0"/>
                <a:ea typeface="Arial" charset="0"/>
                <a:cs typeface="Arial" charset="0"/>
              </a:rPr>
              <a:t>RESEARCH SHOWS BOTH MODELS:</a:t>
            </a:r>
          </a:p>
          <a:p>
            <a:pPr lvl="1" eaLnBrk="1" fontAlgn="auto" hangingPunct="1">
              <a:spcBef>
                <a:spcPts val="0"/>
              </a:spcBef>
              <a:spcAft>
                <a:spcPts val="0"/>
              </a:spcAft>
              <a:defRPr/>
            </a:pPr>
            <a:endParaRPr lang="en-US" sz="2200" b="1" spc="150" dirty="0">
              <a:solidFill>
                <a:srgbClr val="715A4C"/>
              </a:solidFill>
              <a:latin typeface="Whitney" pitchFamily="2" charset="0"/>
              <a:ea typeface="Arial" charset="0"/>
              <a:cs typeface="Arial" charset="0"/>
            </a:endParaRPr>
          </a:p>
          <a:p>
            <a:pPr marL="342900" indent="-342900" eaLnBrk="1" fontAlgn="auto" hangingPunct="1">
              <a:spcBef>
                <a:spcPts val="0"/>
              </a:spcBef>
              <a:spcAft>
                <a:spcPts val="0"/>
              </a:spcAft>
              <a:buFont typeface="Arial" panose="020B0604020202020204" pitchFamily="34" charset="0"/>
              <a:buChar char="•"/>
              <a:defRPr/>
            </a:pPr>
            <a:r>
              <a:rPr lang="en-US" sz="1900" spc="150" dirty="0">
                <a:solidFill>
                  <a:srgbClr val="715A4C"/>
                </a:solidFill>
                <a:latin typeface="Whitney Medium" pitchFamily="2" charset="0"/>
                <a:ea typeface="Arial" charset="0"/>
                <a:cs typeface="Arial" charset="0"/>
              </a:rPr>
              <a:t>Result in safer, healthier, more satisfying births </a:t>
            </a:r>
          </a:p>
          <a:p>
            <a:pPr marL="342900" indent="-342900" eaLnBrk="1" fontAlgn="auto" hangingPunct="1">
              <a:spcBef>
                <a:spcPts val="0"/>
              </a:spcBef>
              <a:spcAft>
                <a:spcPts val="0"/>
              </a:spcAft>
              <a:buFont typeface="Arial" panose="020B0604020202020204" pitchFamily="34" charset="0"/>
              <a:buChar char="•"/>
              <a:defRPr/>
            </a:pPr>
            <a:r>
              <a:rPr lang="en-US" sz="1900" spc="150" dirty="0">
                <a:solidFill>
                  <a:srgbClr val="715A4C"/>
                </a:solidFill>
                <a:latin typeface="Whitney Medium" pitchFamily="2" charset="0"/>
                <a:ea typeface="Arial" charset="0"/>
                <a:cs typeface="Arial" charset="0"/>
              </a:rPr>
              <a:t>Facilitate self-advocacy &amp; satisfaction</a:t>
            </a:r>
          </a:p>
          <a:p>
            <a:pPr marL="342900" indent="-342900" eaLnBrk="1" fontAlgn="auto" hangingPunct="1">
              <a:spcBef>
                <a:spcPts val="0"/>
              </a:spcBef>
              <a:spcAft>
                <a:spcPts val="0"/>
              </a:spcAft>
              <a:buFont typeface="Arial" panose="020B0604020202020204" pitchFamily="34" charset="0"/>
              <a:buChar char="•"/>
              <a:defRPr/>
            </a:pPr>
            <a:r>
              <a:rPr lang="en-US" sz="1900" spc="150" dirty="0">
                <a:solidFill>
                  <a:srgbClr val="715A4C"/>
                </a:solidFill>
                <a:latin typeface="Whitney Medium" pitchFamily="2" charset="0"/>
                <a:ea typeface="Arial" charset="0"/>
                <a:cs typeface="Arial" charset="0"/>
              </a:rPr>
              <a:t>Increase health equity</a:t>
            </a:r>
          </a:p>
          <a:p>
            <a:pPr marL="342900" indent="-342900" eaLnBrk="1" fontAlgn="auto" hangingPunct="1">
              <a:spcBef>
                <a:spcPts val="0"/>
              </a:spcBef>
              <a:spcAft>
                <a:spcPts val="0"/>
              </a:spcAft>
              <a:buFont typeface="Arial" panose="020B0604020202020204" pitchFamily="34" charset="0"/>
              <a:buChar char="•"/>
              <a:defRPr/>
            </a:pPr>
            <a:r>
              <a:rPr lang="en-US" sz="1900" spc="150" dirty="0">
                <a:solidFill>
                  <a:srgbClr val="715A4C"/>
                </a:solidFill>
                <a:latin typeface="Whitney Medium" pitchFamily="2" charset="0"/>
                <a:ea typeface="Arial" charset="0"/>
                <a:cs typeface="Arial" charset="0"/>
              </a:rPr>
              <a:t>Reduce spending</a:t>
            </a:r>
          </a:p>
        </p:txBody>
      </p:sp>
      <p:sp>
        <p:nvSpPr>
          <p:cNvPr id="8" name="Rectangle 7">
            <a:extLst>
              <a:ext uri="{FF2B5EF4-FFF2-40B4-BE49-F238E27FC236}">
                <a16:creationId xmlns:a16="http://schemas.microsoft.com/office/drawing/2014/main" id="{1316568E-CC48-7A46-910C-422F3DA51A08}"/>
              </a:ext>
            </a:extLst>
          </p:cNvPr>
          <p:cNvSpPr/>
          <p:nvPr/>
        </p:nvSpPr>
        <p:spPr>
          <a:xfrm>
            <a:off x="841375" y="630238"/>
            <a:ext cx="5978525" cy="523875"/>
          </a:xfrm>
          <a:prstGeom prst="rect">
            <a:avLst/>
          </a:prstGeom>
        </p:spPr>
        <p:txBody>
          <a:bodyPr wrap="none">
            <a:spAutoFit/>
          </a:bodyPr>
          <a:lstStyle/>
          <a:p>
            <a:pPr eaLnBrk="1" fontAlgn="auto" hangingPunct="1">
              <a:spcBef>
                <a:spcPts val="0"/>
              </a:spcBef>
              <a:spcAft>
                <a:spcPts val="0"/>
              </a:spcAft>
              <a:defRPr/>
            </a:pPr>
            <a:r>
              <a:rPr lang="en-US" sz="2800" b="1" spc="50" dirty="0">
                <a:solidFill>
                  <a:srgbClr val="B46C4E"/>
                </a:solidFill>
                <a:latin typeface="Bianco Serif ExtraBold" panose="02000000000000000000" pitchFamily="2" charset="77"/>
                <a:ea typeface="Arial" charset="0"/>
                <a:cs typeface="Arial" charset="0"/>
              </a:rPr>
              <a:t>HIGH VALUE MODELS OF CARE</a:t>
            </a:r>
          </a:p>
        </p:txBody>
      </p:sp>
      <p:sp>
        <p:nvSpPr>
          <p:cNvPr id="9" name="Rectangle 8">
            <a:extLst>
              <a:ext uri="{FF2B5EF4-FFF2-40B4-BE49-F238E27FC236}">
                <a16:creationId xmlns:a16="http://schemas.microsoft.com/office/drawing/2014/main" id="{3B9AD97E-E556-FA46-A579-2B83119EEB3A}"/>
              </a:ext>
            </a:extLst>
          </p:cNvPr>
          <p:cNvSpPr/>
          <p:nvPr/>
        </p:nvSpPr>
        <p:spPr>
          <a:xfrm>
            <a:off x="841375" y="1262063"/>
            <a:ext cx="10387013" cy="461962"/>
          </a:xfrm>
          <a:prstGeom prst="rect">
            <a:avLst/>
          </a:prstGeom>
        </p:spPr>
        <p:txBody>
          <a:bodyPr>
            <a:spAutoFit/>
          </a:bodyPr>
          <a:lstStyle/>
          <a:p>
            <a:pPr eaLnBrk="1" fontAlgn="auto" hangingPunct="1">
              <a:spcBef>
                <a:spcPts val="0"/>
              </a:spcBef>
              <a:spcAft>
                <a:spcPts val="0"/>
              </a:spcAft>
              <a:defRPr/>
            </a:pPr>
            <a:r>
              <a:rPr lang="en-US" sz="2400" spc="50" dirty="0">
                <a:solidFill>
                  <a:srgbClr val="EC742E"/>
                </a:solidFill>
                <a:latin typeface="Whitney Medium" pitchFamily="2" charset="0"/>
              </a:rPr>
              <a:t>Improving outcomes, enhancing the experience of care, reducing costs</a:t>
            </a:r>
            <a:endParaRPr lang="en-US" sz="2400" dirty="0">
              <a:solidFill>
                <a:srgbClr val="000000"/>
              </a:solidFill>
              <a:latin typeface="Whitney Medium" pitchFamily="2" charset="0"/>
            </a:endParaRPr>
          </a:p>
        </p:txBody>
      </p:sp>
      <p:sp>
        <p:nvSpPr>
          <p:cNvPr id="2" name="Rectangle 1">
            <a:extLst>
              <a:ext uri="{FF2B5EF4-FFF2-40B4-BE49-F238E27FC236}">
                <a16:creationId xmlns:a16="http://schemas.microsoft.com/office/drawing/2014/main" id="{823FA189-87EB-CE49-8129-DD95DCA1FF42}"/>
              </a:ext>
            </a:extLst>
          </p:cNvPr>
          <p:cNvSpPr/>
          <p:nvPr/>
        </p:nvSpPr>
        <p:spPr>
          <a:xfrm>
            <a:off x="2740025" y="5319713"/>
            <a:ext cx="6711950" cy="515937"/>
          </a:xfrm>
          <a:prstGeom prst="rect">
            <a:avLst/>
          </a:prstGeom>
        </p:spPr>
        <p:txBody>
          <a:bodyPr wrap="none">
            <a:spAutoFit/>
          </a:bodyPr>
          <a:lstStyle/>
          <a:p>
            <a:pPr eaLnBrk="1" fontAlgn="auto" hangingPunct="1">
              <a:lnSpc>
                <a:spcPct val="120000"/>
              </a:lnSpc>
              <a:spcBef>
                <a:spcPts val="0"/>
              </a:spcBef>
              <a:spcAft>
                <a:spcPts val="1000"/>
              </a:spcAft>
              <a:defRPr/>
            </a:pPr>
            <a:r>
              <a:rPr lang="en-US" sz="2400" b="1" i="1" spc="150" dirty="0">
                <a:solidFill>
                  <a:srgbClr val="B46C4E"/>
                </a:solidFill>
                <a:latin typeface="Bianco Serif ExtraBold" panose="02000000000000000000" pitchFamily="2" charset="77"/>
                <a:cs typeface="Arial" charset="0"/>
              </a:rPr>
              <a:t>…yet both models are underutilized.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E5D6">
            <a:alpha val="39999"/>
          </a:srgb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045F5AD-B1C0-EA46-9195-F56433BC6C36}"/>
              </a:ext>
            </a:extLst>
          </p:cNvPr>
          <p:cNvSpPr>
            <a:spLocks noGrp="1"/>
          </p:cNvSpPr>
          <p:nvPr>
            <p:ph type="title"/>
          </p:nvPr>
        </p:nvSpPr>
        <p:spPr/>
        <p:txBody>
          <a:bodyPr rtlCol="0">
            <a:normAutofit/>
          </a:bodyPr>
          <a:lstStyle/>
          <a:p>
            <a:pPr eaLnBrk="1" fontAlgn="auto" hangingPunct="1">
              <a:spcAft>
                <a:spcPts val="0"/>
              </a:spcAft>
              <a:defRPr/>
            </a:pPr>
            <a:r>
              <a:rPr lang="en-US" sz="4000" dirty="0">
                <a:solidFill>
                  <a:schemeClr val="accent4">
                    <a:lumMod val="50000"/>
                  </a:schemeClr>
                </a:solidFill>
                <a:latin typeface="Whitney Medium" pitchFamily="2" charset="0"/>
              </a:rPr>
              <a:t>Where do we want to go?</a:t>
            </a:r>
          </a:p>
        </p:txBody>
      </p:sp>
      <p:sp>
        <p:nvSpPr>
          <p:cNvPr id="4" name="Content Placeholder 3">
            <a:extLst>
              <a:ext uri="{FF2B5EF4-FFF2-40B4-BE49-F238E27FC236}">
                <a16:creationId xmlns:a16="http://schemas.microsoft.com/office/drawing/2014/main" id="{7F6A2AB9-4C3F-1944-9182-168080E83251}"/>
              </a:ext>
            </a:extLst>
          </p:cNvPr>
          <p:cNvSpPr>
            <a:spLocks noGrp="1"/>
          </p:cNvSpPr>
          <p:nvPr>
            <p:ph idx="1"/>
          </p:nvPr>
        </p:nvSpPr>
        <p:spPr>
          <a:xfrm>
            <a:off x="838200" y="1503363"/>
            <a:ext cx="10515600" cy="4667250"/>
          </a:xfrm>
        </p:spPr>
        <p:txBody>
          <a:bodyPr/>
          <a:lstStyle/>
          <a:p>
            <a:pPr>
              <a:spcAft>
                <a:spcPts val="600"/>
              </a:spcAft>
              <a:defRPr/>
            </a:pPr>
            <a:r>
              <a:rPr lang="en-US" dirty="0">
                <a:solidFill>
                  <a:srgbClr val="B46C4E"/>
                </a:solidFill>
                <a:latin typeface="Whitney Medium" pitchFamily="2" charset="0"/>
              </a:rPr>
              <a:t>More women are informed and equipped to exercise their agency </a:t>
            </a:r>
          </a:p>
          <a:p>
            <a:pPr>
              <a:spcAft>
                <a:spcPts val="600"/>
              </a:spcAft>
              <a:defRPr/>
            </a:pPr>
            <a:r>
              <a:rPr lang="en-US" dirty="0">
                <a:solidFill>
                  <a:srgbClr val="B46C4E"/>
                </a:solidFill>
                <a:latin typeface="Whitney Medium" pitchFamily="2" charset="0"/>
              </a:rPr>
              <a:t>Increased availability and visibility of high-value models</a:t>
            </a:r>
          </a:p>
          <a:p>
            <a:pPr>
              <a:spcAft>
                <a:spcPts val="600"/>
              </a:spcAft>
              <a:defRPr/>
            </a:pPr>
            <a:r>
              <a:rPr lang="en-US" dirty="0">
                <a:solidFill>
                  <a:srgbClr val="B46C4E"/>
                </a:solidFill>
                <a:latin typeface="Whitney Medium" pitchFamily="2" charset="0"/>
              </a:rPr>
              <a:t>Increase in respectful and positive maternity care experiences</a:t>
            </a:r>
          </a:p>
          <a:p>
            <a:pPr>
              <a:spcAft>
                <a:spcPts val="600"/>
              </a:spcAft>
              <a:defRPr/>
            </a:pPr>
            <a:r>
              <a:rPr lang="en-US" dirty="0">
                <a:solidFill>
                  <a:srgbClr val="B46C4E"/>
                </a:solidFill>
                <a:latin typeface="Whitney Medium" pitchFamily="2" charset="0"/>
              </a:rPr>
              <a:t>Greater trust and utilization of the medical system and health services</a:t>
            </a:r>
          </a:p>
          <a:p>
            <a:pPr>
              <a:spcAft>
                <a:spcPts val="600"/>
              </a:spcAft>
              <a:defRPr/>
            </a:pPr>
            <a:r>
              <a:rPr lang="en-US" dirty="0">
                <a:solidFill>
                  <a:srgbClr val="B46C4E"/>
                </a:solidFill>
                <a:latin typeface="Whitney Medium" pitchFamily="2" charset="0"/>
              </a:rPr>
              <a:t>Improved health outcomes for women and infants</a:t>
            </a:r>
          </a:p>
          <a:p>
            <a:pPr>
              <a:spcAft>
                <a:spcPts val="600"/>
              </a:spcAft>
              <a:defRPr/>
            </a:pPr>
            <a:r>
              <a:rPr lang="en-US" dirty="0">
                <a:solidFill>
                  <a:srgbClr val="B46C4E"/>
                </a:solidFill>
                <a:latin typeface="Whitney Medium" pitchFamily="2" charset="0"/>
              </a:rPr>
              <a:t>High-value care - cost-effective spending with better outcomes/experiences … better ROI</a:t>
            </a:r>
          </a:p>
          <a:p>
            <a:pPr marL="0" indent="0">
              <a:lnSpc>
                <a:spcPct val="100000"/>
              </a:lnSpc>
              <a:spcBef>
                <a:spcPts val="600"/>
              </a:spcBef>
              <a:buFont typeface="Arial" panose="020B0604020202020204" pitchFamily="34" charset="0"/>
              <a:buNone/>
              <a:defRPr/>
            </a:pPr>
            <a:endParaRPr lang="en-US" dirty="0">
              <a:solidFill>
                <a:srgbClr val="B46C4E"/>
              </a:solidFill>
              <a:latin typeface="Whitney Medium" pitchFamily="2" charset="0"/>
            </a:endParaRPr>
          </a:p>
        </p:txBody>
      </p:sp>
      <p:pic>
        <p:nvPicPr>
          <p:cNvPr id="18436" name="Content Placeholder 4">
            <a:extLst>
              <a:ext uri="{FF2B5EF4-FFF2-40B4-BE49-F238E27FC236}">
                <a16:creationId xmlns:a16="http://schemas.microsoft.com/office/drawing/2014/main" id="{EA088F87-6781-2E46-BD19-2C8F7F56E7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5719763"/>
            <a:ext cx="71913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FD4956A-EC1C-5E4C-BE38-55A4F82E7405}"/>
              </a:ext>
            </a:extLst>
          </p:cNvPr>
          <p:cNvSpPr>
            <a:spLocks noGrp="1" noChangeArrowheads="1"/>
          </p:cNvSpPr>
          <p:nvPr>
            <p:ph type="title"/>
          </p:nvPr>
        </p:nvSpPr>
        <p:spPr/>
        <p:txBody>
          <a:bodyPr/>
          <a:lstStyle/>
          <a:p>
            <a:r>
              <a:rPr lang="en-US" altLang="en-US" sz="4000">
                <a:solidFill>
                  <a:srgbClr val="B46C4E"/>
                </a:solidFill>
                <a:latin typeface="Whitney Medium" pitchFamily="2" charset="0"/>
              </a:rPr>
              <a:t>Highlights from 2019</a:t>
            </a:r>
          </a:p>
        </p:txBody>
      </p:sp>
      <p:sp>
        <p:nvSpPr>
          <p:cNvPr id="16386" name="Content Placeholder 3">
            <a:extLst>
              <a:ext uri="{FF2B5EF4-FFF2-40B4-BE49-F238E27FC236}">
                <a16:creationId xmlns:a16="http://schemas.microsoft.com/office/drawing/2014/main" id="{486489BC-A75B-AC47-95AE-61730AF22593}"/>
              </a:ext>
            </a:extLst>
          </p:cNvPr>
          <p:cNvSpPr>
            <a:spLocks noGrp="1" noChangeArrowheads="1"/>
          </p:cNvSpPr>
          <p:nvPr>
            <p:ph idx="1"/>
          </p:nvPr>
        </p:nvSpPr>
        <p:spPr>
          <a:xfrm>
            <a:off x="838200" y="1503363"/>
            <a:ext cx="10515600" cy="4667250"/>
          </a:xfrm>
        </p:spPr>
        <p:txBody>
          <a:bodyPr/>
          <a:lstStyle/>
          <a:p>
            <a:pPr marL="20638" lvl="1" indent="0">
              <a:buFont typeface="Arial" panose="020B0604020202020204" pitchFamily="34" charset="0"/>
              <a:buNone/>
              <a:defRPr/>
            </a:pPr>
            <a:r>
              <a:rPr lang="en-US" altLang="en-US" sz="3200" dirty="0">
                <a:solidFill>
                  <a:srgbClr val="EC732E"/>
                </a:solidFill>
              </a:rPr>
              <a:t>Bipartisan commitment to maternal health + Medicaid extension </a:t>
            </a:r>
          </a:p>
          <a:p>
            <a:pPr marL="0" indent="0">
              <a:buFont typeface="Arial" panose="020B0604020202020204" pitchFamily="34" charset="0"/>
              <a:buNone/>
              <a:defRPr/>
            </a:pPr>
            <a:r>
              <a:rPr lang="en-US" altLang="en-US" dirty="0">
                <a:solidFill>
                  <a:srgbClr val="B46C4E"/>
                </a:solidFill>
              </a:rPr>
              <a:t>Energy &amp; Commerce bills</a:t>
            </a:r>
          </a:p>
          <a:p>
            <a:pPr lvl="1">
              <a:defRPr/>
            </a:pPr>
            <a:r>
              <a:rPr lang="en-US" altLang="en-US" sz="2800" b="1" dirty="0">
                <a:solidFill>
                  <a:srgbClr val="B46C4E"/>
                </a:solidFill>
              </a:rPr>
              <a:t>Helping MOMS Act</a:t>
            </a:r>
          </a:p>
          <a:p>
            <a:pPr lvl="2">
              <a:defRPr/>
            </a:pPr>
            <a:r>
              <a:rPr lang="en-US" altLang="en-US" sz="2400" dirty="0">
                <a:solidFill>
                  <a:srgbClr val="B46C4E"/>
                </a:solidFill>
              </a:rPr>
              <a:t>Medicaid Extension  + Doula Report  (from MOMMIES Act)</a:t>
            </a:r>
          </a:p>
          <a:p>
            <a:pPr lvl="1">
              <a:defRPr/>
            </a:pPr>
            <a:r>
              <a:rPr lang="en-US" altLang="en-US" sz="2800" b="1" dirty="0">
                <a:solidFill>
                  <a:srgbClr val="B46C4E"/>
                </a:solidFill>
              </a:rPr>
              <a:t>Maternal Health Quality Improvement Act of 2019</a:t>
            </a:r>
          </a:p>
          <a:p>
            <a:pPr lvl="2">
              <a:defRPr/>
            </a:pPr>
            <a:r>
              <a:rPr lang="en-US" altLang="en-US" sz="2400" dirty="0">
                <a:solidFill>
                  <a:srgbClr val="B46C4E"/>
                </a:solidFill>
              </a:rPr>
              <a:t>Rural health + Demonstration Projects</a:t>
            </a:r>
          </a:p>
          <a:p>
            <a:pPr lvl="2">
              <a:defRPr/>
            </a:pPr>
            <a:endParaRPr lang="en-US" altLang="en-US" sz="3200" dirty="0">
              <a:solidFill>
                <a:srgbClr val="EC732E"/>
              </a:solidFill>
            </a:endParaRPr>
          </a:p>
          <a:p>
            <a:pPr marL="20638" lvl="1" indent="0">
              <a:buFont typeface="Arial" panose="020B0604020202020204" pitchFamily="34" charset="0"/>
              <a:buNone/>
              <a:defRPr/>
            </a:pPr>
            <a:r>
              <a:rPr lang="en-US" altLang="en-US" sz="3200" dirty="0">
                <a:solidFill>
                  <a:srgbClr val="EC732E"/>
                </a:solidFill>
              </a:rPr>
              <a:t>Black Maternal Health Caucus leadership – 9 more bills</a:t>
            </a:r>
          </a:p>
          <a:p>
            <a:pPr lvl="1">
              <a:defRPr/>
            </a:pPr>
            <a:endParaRPr lang="en-US" altLang="en-US" sz="3200" dirty="0">
              <a:solidFill>
                <a:srgbClr val="EC732E"/>
              </a:solidFill>
            </a:endParaRPr>
          </a:p>
          <a:p>
            <a:pPr lvl="1">
              <a:defRPr/>
            </a:pPr>
            <a:endParaRPr lang="en-US" altLang="en-US" sz="3200" dirty="0">
              <a:solidFill>
                <a:srgbClr val="EC732E"/>
              </a:solidFill>
            </a:endParaRPr>
          </a:p>
          <a:p>
            <a:pPr marL="457200" lvl="1" indent="0">
              <a:buFont typeface="Arial" panose="020B0604020202020204" pitchFamily="34" charset="0"/>
              <a:buNone/>
              <a:defRPr/>
            </a:pPr>
            <a:endParaRPr lang="en-US" altLang="en-US" sz="3200" dirty="0">
              <a:solidFill>
                <a:srgbClr val="B46C4E"/>
              </a:solidFill>
            </a:endParaRPr>
          </a:p>
          <a:p>
            <a:pPr lvl="1">
              <a:defRPr/>
            </a:pPr>
            <a:endParaRPr lang="en-US" altLang="en-US" sz="3600" dirty="0">
              <a:solidFill>
                <a:srgbClr val="B46C4E"/>
              </a:solidFill>
            </a:endParaRPr>
          </a:p>
        </p:txBody>
      </p:sp>
      <p:pic>
        <p:nvPicPr>
          <p:cNvPr id="20484" name="Content Placeholder 4">
            <a:extLst>
              <a:ext uri="{FF2B5EF4-FFF2-40B4-BE49-F238E27FC236}">
                <a16:creationId xmlns:a16="http://schemas.microsoft.com/office/drawing/2014/main" id="{1241C3CF-FA9D-6A46-BD08-F65FB6F04F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5719763"/>
            <a:ext cx="71913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CC43497-DB29-9F4C-97B0-5C757EA4A78F}"/>
              </a:ext>
            </a:extLst>
          </p:cNvPr>
          <p:cNvSpPr>
            <a:spLocks noGrp="1" noChangeArrowheads="1"/>
          </p:cNvSpPr>
          <p:nvPr>
            <p:ph type="title"/>
          </p:nvPr>
        </p:nvSpPr>
        <p:spPr/>
        <p:txBody>
          <a:bodyPr/>
          <a:lstStyle/>
          <a:p>
            <a:pPr eaLnBrk="1" hangingPunct="1"/>
            <a:r>
              <a:rPr lang="en-US" altLang="en-US" sz="4000">
                <a:solidFill>
                  <a:srgbClr val="B46C4E"/>
                </a:solidFill>
                <a:latin typeface="Whitney Medium" pitchFamily="2" charset="0"/>
              </a:rPr>
              <a:t>Federal Legislation </a:t>
            </a:r>
          </a:p>
        </p:txBody>
      </p:sp>
      <p:sp>
        <p:nvSpPr>
          <p:cNvPr id="22531" name="Content Placeholder 3">
            <a:extLst>
              <a:ext uri="{FF2B5EF4-FFF2-40B4-BE49-F238E27FC236}">
                <a16:creationId xmlns:a16="http://schemas.microsoft.com/office/drawing/2014/main" id="{5BAEEB27-BB41-C141-8006-9FB80E5220D2}"/>
              </a:ext>
            </a:extLst>
          </p:cNvPr>
          <p:cNvSpPr>
            <a:spLocks noGrp="1" noChangeArrowheads="1"/>
          </p:cNvSpPr>
          <p:nvPr>
            <p:ph idx="1"/>
          </p:nvPr>
        </p:nvSpPr>
        <p:spPr>
          <a:xfrm>
            <a:off x="838200" y="1503363"/>
            <a:ext cx="10515600" cy="4667250"/>
          </a:xfrm>
        </p:spPr>
        <p:txBody>
          <a:bodyPr/>
          <a:lstStyle/>
          <a:p>
            <a:pPr marL="0" indent="0">
              <a:buFont typeface="Arial" panose="020B0604020202020204" pitchFamily="34" charset="0"/>
              <a:buNone/>
            </a:pPr>
            <a:endParaRPr lang="en-US" altLang="en-US" sz="2400">
              <a:solidFill>
                <a:srgbClr val="B46C4E"/>
              </a:solidFill>
            </a:endParaRPr>
          </a:p>
          <a:p>
            <a:pPr marL="0" indent="0">
              <a:buFont typeface="Arial" panose="020B0604020202020204" pitchFamily="34" charset="0"/>
              <a:buNone/>
            </a:pPr>
            <a:r>
              <a:rPr lang="en-US" altLang="en-US">
                <a:solidFill>
                  <a:srgbClr val="EC732E"/>
                </a:solidFill>
              </a:rPr>
              <a:t>Maternal Health Awareness Day</a:t>
            </a:r>
          </a:p>
          <a:p>
            <a:pPr marL="0" indent="0">
              <a:buFont typeface="Arial" panose="020B0604020202020204" pitchFamily="34" charset="0"/>
              <a:buNone/>
            </a:pPr>
            <a:r>
              <a:rPr lang="en-US" altLang="en-US">
                <a:solidFill>
                  <a:srgbClr val="EC732E"/>
                </a:solidFill>
              </a:rPr>
              <a:t>Native Women’s Maternal Health Resolution</a:t>
            </a:r>
          </a:p>
          <a:p>
            <a:pPr marL="0" indent="0">
              <a:buFont typeface="Arial" panose="020B0604020202020204" pitchFamily="34" charset="0"/>
              <a:buNone/>
            </a:pPr>
            <a:r>
              <a:rPr lang="en-US" altLang="en-US">
                <a:solidFill>
                  <a:srgbClr val="EC732E"/>
                </a:solidFill>
              </a:rPr>
              <a:t>BABIES Act</a:t>
            </a:r>
          </a:p>
          <a:p>
            <a:pPr marL="0" indent="0">
              <a:buFont typeface="Arial" panose="020B0604020202020204" pitchFamily="34" charset="0"/>
              <a:buNone/>
            </a:pPr>
            <a:r>
              <a:rPr lang="en-US" altLang="en-US">
                <a:solidFill>
                  <a:srgbClr val="EC732E"/>
                </a:solidFill>
              </a:rPr>
              <a:t>Midwives for MOMS Act</a:t>
            </a:r>
          </a:p>
          <a:p>
            <a:pPr marL="0" indent="0">
              <a:buFont typeface="Arial" panose="020B0604020202020204" pitchFamily="34" charset="0"/>
              <a:buNone/>
            </a:pPr>
            <a:r>
              <a:rPr lang="en-US" altLang="en-US">
                <a:solidFill>
                  <a:srgbClr val="EC732E"/>
                </a:solidFill>
              </a:rPr>
              <a:t>MOMMIES Act</a:t>
            </a:r>
          </a:p>
          <a:p>
            <a:pPr marL="0" indent="0">
              <a:buFont typeface="Arial" panose="020B0604020202020204" pitchFamily="34" charset="0"/>
              <a:buNone/>
            </a:pPr>
            <a:r>
              <a:rPr lang="en-US" altLang="en-US">
                <a:solidFill>
                  <a:srgbClr val="EC732E"/>
                </a:solidFill>
              </a:rPr>
              <a:t>MOMMAS Act + many, many more!</a:t>
            </a:r>
          </a:p>
          <a:p>
            <a:pPr marL="0" indent="0">
              <a:buFont typeface="Arial" panose="020B0604020202020204" pitchFamily="34" charset="0"/>
              <a:buNone/>
            </a:pPr>
            <a:endParaRPr lang="en-US" altLang="en-US">
              <a:solidFill>
                <a:srgbClr val="EC732E"/>
              </a:solidFill>
            </a:endParaRPr>
          </a:p>
          <a:p>
            <a:pPr marL="0" indent="0">
              <a:buFont typeface="Arial" panose="020B0604020202020204" pitchFamily="34" charset="0"/>
              <a:buNone/>
            </a:pPr>
            <a:r>
              <a:rPr lang="en-US" altLang="en-US">
                <a:solidFill>
                  <a:srgbClr val="B46C4E"/>
                </a:solidFill>
              </a:rPr>
              <a:t>Key topics </a:t>
            </a:r>
            <a:r>
              <a:rPr lang="en-US" altLang="en-US">
                <a:solidFill>
                  <a:srgbClr val="B46C4E"/>
                </a:solidFill>
                <a:sym typeface="Wingdings" pitchFamily="2" charset="2"/>
              </a:rPr>
              <a:t></a:t>
            </a:r>
            <a:r>
              <a:rPr lang="en-US" altLang="en-US">
                <a:solidFill>
                  <a:srgbClr val="B46C4E"/>
                </a:solidFill>
              </a:rPr>
              <a:t> perinatal support, midwifery model, and equity</a:t>
            </a:r>
          </a:p>
          <a:p>
            <a:pPr marL="0" indent="0">
              <a:buFont typeface="Arial" panose="020B0604020202020204" pitchFamily="34" charset="0"/>
              <a:buNone/>
            </a:pPr>
            <a:endParaRPr lang="en-US" altLang="en-US" sz="1800">
              <a:solidFill>
                <a:srgbClr val="EC732E"/>
              </a:solidFill>
              <a:latin typeface="Whitney Medium" pitchFamily="2" charset="0"/>
            </a:endParaRPr>
          </a:p>
        </p:txBody>
      </p:sp>
      <p:pic>
        <p:nvPicPr>
          <p:cNvPr id="22532" name="Content Placeholder 4">
            <a:extLst>
              <a:ext uri="{FF2B5EF4-FFF2-40B4-BE49-F238E27FC236}">
                <a16:creationId xmlns:a16="http://schemas.microsoft.com/office/drawing/2014/main" id="{DC43BB8C-353B-7B40-B5F6-74C2CC2B09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5719763"/>
            <a:ext cx="71913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EF8501E-F0F1-9340-9FF4-87CC9751DFF8}"/>
              </a:ext>
            </a:extLst>
          </p:cNvPr>
          <p:cNvSpPr txBox="1">
            <a:spLocks noChangeArrowheads="1"/>
          </p:cNvSpPr>
          <p:nvPr/>
        </p:nvSpPr>
        <p:spPr bwMode="auto">
          <a:xfrm>
            <a:off x="841375"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4400" b="1">
              <a:solidFill>
                <a:srgbClr val="EC732E"/>
              </a:solidFill>
            </a:endParaRPr>
          </a:p>
        </p:txBody>
      </p:sp>
      <p:sp>
        <p:nvSpPr>
          <p:cNvPr id="24579" name="Title 12">
            <a:extLst>
              <a:ext uri="{FF2B5EF4-FFF2-40B4-BE49-F238E27FC236}">
                <a16:creationId xmlns:a16="http://schemas.microsoft.com/office/drawing/2014/main" id="{B881359D-6C58-D446-AD85-738CF833A568}"/>
              </a:ext>
            </a:extLst>
          </p:cNvPr>
          <p:cNvSpPr>
            <a:spLocks noGrp="1" noChangeArrowheads="1"/>
          </p:cNvSpPr>
          <p:nvPr>
            <p:ph type="title"/>
          </p:nvPr>
        </p:nvSpPr>
        <p:spPr>
          <a:xfrm>
            <a:off x="838200" y="495300"/>
            <a:ext cx="10515600" cy="811213"/>
          </a:xfrm>
        </p:spPr>
        <p:txBody>
          <a:bodyPr/>
          <a:lstStyle/>
          <a:p>
            <a:pPr defTabSz="457200" eaLnBrk="1" hangingPunct="1">
              <a:lnSpc>
                <a:spcPct val="100000"/>
              </a:lnSpc>
            </a:pPr>
            <a:r>
              <a:rPr lang="en-US" altLang="en-US" sz="3600" b="1">
                <a:solidFill>
                  <a:srgbClr val="B46C4E"/>
                </a:solidFill>
              </a:rPr>
              <a:t>Mistreatment Findings</a:t>
            </a:r>
          </a:p>
        </p:txBody>
      </p:sp>
      <p:pic>
        <p:nvPicPr>
          <p:cNvPr id="24580" name="Content Placeholder 8">
            <a:extLst>
              <a:ext uri="{FF2B5EF4-FFF2-40B4-BE49-F238E27FC236}">
                <a16:creationId xmlns:a16="http://schemas.microsoft.com/office/drawing/2014/main" id="{4753C2B0-B37C-AA4C-94E2-E2B2FC93AE1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71475" y="1514475"/>
            <a:ext cx="4930775" cy="4929188"/>
          </a:xfrm>
        </p:spPr>
      </p:pic>
      <p:pic>
        <p:nvPicPr>
          <p:cNvPr id="24581" name="Picture 1">
            <a:extLst>
              <a:ext uri="{FF2B5EF4-FFF2-40B4-BE49-F238E27FC236}">
                <a16:creationId xmlns:a16="http://schemas.microsoft.com/office/drawing/2014/main" id="{2CDB1EC4-2659-6E47-AE6C-4BB571FA51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0350" y="1884363"/>
            <a:ext cx="6496050"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Rectangle 3">
            <a:extLst>
              <a:ext uri="{FF2B5EF4-FFF2-40B4-BE49-F238E27FC236}">
                <a16:creationId xmlns:a16="http://schemas.microsoft.com/office/drawing/2014/main" id="{BECB2835-DADD-2B4E-9745-6BD0A1EE1CB7}"/>
              </a:ext>
            </a:extLst>
          </p:cNvPr>
          <p:cNvSpPr>
            <a:spLocks noChangeArrowheads="1"/>
          </p:cNvSpPr>
          <p:nvPr/>
        </p:nvSpPr>
        <p:spPr bwMode="auto">
          <a:xfrm>
            <a:off x="6100763" y="1411288"/>
            <a:ext cx="54657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CA" altLang="en-US" b="1">
                <a:solidFill>
                  <a:srgbClr val="B46C4E"/>
                </a:solidFill>
              </a:rPr>
              <a:t>Rate of mistreatment by race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Beig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Beig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Beig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95285</TotalTime>
  <Words>1821</Words>
  <Application>Microsoft Macintosh PowerPoint</Application>
  <PresentationFormat>Widescreen</PresentationFormat>
  <Paragraphs>205</Paragraphs>
  <Slides>13</Slides>
  <Notes>13</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13</vt:i4>
      </vt:variant>
    </vt:vector>
  </HeadingPairs>
  <TitlesOfParts>
    <vt:vector size="27" baseType="lpstr">
      <vt:lpstr>Calibri</vt:lpstr>
      <vt:lpstr>Arial</vt:lpstr>
      <vt:lpstr>Calibri Light</vt:lpstr>
      <vt:lpstr>Whitney HTF Light</vt:lpstr>
      <vt:lpstr>Whitney</vt:lpstr>
      <vt:lpstr>Whitney Medium</vt:lpstr>
      <vt:lpstr>Whitney Semibold</vt:lpstr>
      <vt:lpstr>Wingdings</vt:lpstr>
      <vt:lpstr>Bianco Serif ExtraBold</vt:lpstr>
      <vt:lpstr>Georgia</vt:lpstr>
      <vt:lpstr>Office Theme</vt:lpstr>
      <vt:lpstr>1_Office Theme</vt:lpstr>
      <vt:lpstr>2_Office Theme</vt:lpstr>
      <vt:lpstr>3_Office Theme</vt:lpstr>
      <vt:lpstr> Families USA January 24, 2020</vt:lpstr>
      <vt:lpstr>PowerPoint Presentation</vt:lpstr>
      <vt:lpstr>PowerPoint Presentation</vt:lpstr>
      <vt:lpstr>PowerPoint Presentation</vt:lpstr>
      <vt:lpstr>PowerPoint Presentation</vt:lpstr>
      <vt:lpstr>Where do we want to go?</vt:lpstr>
      <vt:lpstr>Highlights from 2019</vt:lpstr>
      <vt:lpstr>Federal Legislation </vt:lpstr>
      <vt:lpstr>Mistreatment Findings</vt:lpstr>
      <vt:lpstr>PowerPoint Presentation</vt:lpstr>
      <vt:lpstr>Mistreatment by Place of Birth  </vt:lpstr>
      <vt:lpstr>Measuring Mistreatment by  Place of Birth + Provider Type </vt:lpstr>
      <vt:lpstr>Implications – Consequences of Mistreatment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Mother Counts</dc:title>
  <dc:creator>Microsoft Office User</dc:creator>
  <cp:lastModifiedBy>Justin Charles</cp:lastModifiedBy>
  <cp:revision>496</cp:revision>
  <cp:lastPrinted>2019-12-05T17:12:51Z</cp:lastPrinted>
  <dcterms:created xsi:type="dcterms:W3CDTF">2018-05-09T19:42:35Z</dcterms:created>
  <dcterms:modified xsi:type="dcterms:W3CDTF">2020-02-06T18:20:49Z</dcterms:modified>
</cp:coreProperties>
</file>