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tiff" ContentType="image/tiff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094C"/>
    <a:srgbClr val="350642"/>
    <a:srgbClr val="279C84"/>
    <a:srgbClr val="22936F"/>
    <a:srgbClr val="218B68"/>
    <a:srgbClr val="218B60"/>
    <a:srgbClr val="00898B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37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B2987-BF75-C84C-B725-B6DF6416C87E}" type="datetimeFigureOut">
              <a:rPr lang="en-US" smtClean="0"/>
              <a:t>1/20/15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FFA5-B61C-8F44-968C-69A73DC01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289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B2987-BF75-C84C-B725-B6DF6416C87E}" type="datetimeFigureOut">
              <a:rPr lang="en-US" smtClean="0"/>
              <a:t>1/20/15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FFA5-B61C-8F44-968C-69A73DC01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704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B2987-BF75-C84C-B725-B6DF6416C87E}" type="datetimeFigureOut">
              <a:rPr lang="en-US" smtClean="0"/>
              <a:t>1/20/15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FFA5-B61C-8F44-968C-69A73DC01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898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B2987-BF75-C84C-B725-B6DF6416C87E}" type="datetimeFigureOut">
              <a:rPr lang="en-US" smtClean="0"/>
              <a:t>1/20/15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FFA5-B61C-8F44-968C-69A73DC01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450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B2987-BF75-C84C-B725-B6DF6416C87E}" type="datetimeFigureOut">
              <a:rPr lang="en-US" smtClean="0"/>
              <a:t>1/20/15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FFA5-B61C-8F44-968C-69A73DC01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091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B2987-BF75-C84C-B725-B6DF6416C87E}" type="datetimeFigureOut">
              <a:rPr lang="en-US" smtClean="0"/>
              <a:t>1/20/15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FFA5-B61C-8F44-968C-69A73DC01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44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B2987-BF75-C84C-B725-B6DF6416C87E}" type="datetimeFigureOut">
              <a:rPr lang="en-US" smtClean="0"/>
              <a:t>1/20/15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FFA5-B61C-8F44-968C-69A73DC01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654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B2987-BF75-C84C-B725-B6DF6416C87E}" type="datetimeFigureOut">
              <a:rPr lang="en-US" smtClean="0"/>
              <a:t>1/20/15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FFA5-B61C-8F44-968C-69A73DC01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510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B2987-BF75-C84C-B725-B6DF6416C87E}" type="datetimeFigureOut">
              <a:rPr lang="en-US" smtClean="0"/>
              <a:t>1/20/15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FFA5-B61C-8F44-968C-69A73DC01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108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B2987-BF75-C84C-B725-B6DF6416C87E}" type="datetimeFigureOut">
              <a:rPr lang="en-US" smtClean="0"/>
              <a:t>1/20/15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FFA5-B61C-8F44-968C-69A73DC01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547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B2987-BF75-C84C-B725-B6DF6416C87E}" type="datetimeFigureOut">
              <a:rPr lang="en-US" smtClean="0"/>
              <a:t>1/20/15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FFA5-B61C-8F44-968C-69A73DC01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426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B2987-BF75-C84C-B725-B6DF6416C87E}" type="datetimeFigureOut">
              <a:rPr lang="en-US" smtClean="0"/>
              <a:t>1/20/15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9FFA5-B61C-8F44-968C-69A73DC01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156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Relationship Id="rId3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4" Type="http://schemas.openxmlformats.org/officeDocument/2006/relationships/image" Target="../media/image4.tiff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iff"/><Relationship Id="rId4" Type="http://schemas.openxmlformats.org/officeDocument/2006/relationships/image" Target="../media/image6.tiff"/><Relationship Id="rId5" Type="http://schemas.openxmlformats.org/officeDocument/2006/relationships/image" Target="../media/image7.tiff"/><Relationship Id="rId6" Type="http://schemas.openxmlformats.org/officeDocument/2006/relationships/image" Target="../media/image8.tiff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209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HFlogo-whitenotag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80" y="147120"/>
            <a:ext cx="8707631" cy="1385035"/>
          </a:xfrm>
          <a:prstGeom prst="rect">
            <a:avLst/>
          </a:prstGeom>
        </p:spPr>
      </p:pic>
      <p:pic>
        <p:nvPicPr>
          <p:cNvPr id="8" name="Picture 7" descr="Workflow jpg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580" y="1918682"/>
            <a:ext cx="6972300" cy="178117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-3257949" y="4196944"/>
            <a:ext cx="1564533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FFFF"/>
                </a:solidFill>
              </a:rPr>
              <a:t>Georgians for a Healthy Future’s mission is to build</a:t>
            </a:r>
          </a:p>
          <a:p>
            <a:pPr algn="ctr"/>
            <a:r>
              <a:rPr lang="en-US" sz="2800" dirty="0">
                <a:solidFill>
                  <a:srgbClr val="FFFFFF"/>
                </a:solidFill>
              </a:rPr>
              <a:t>a</a:t>
            </a:r>
            <a:r>
              <a:rPr lang="en-US" sz="2800" dirty="0" smtClean="0">
                <a:solidFill>
                  <a:srgbClr val="FFFFFF"/>
                </a:solidFill>
              </a:rPr>
              <a:t>nd mobilize a unified voice, vision, and leadership</a:t>
            </a:r>
          </a:p>
          <a:p>
            <a:pPr algn="ctr"/>
            <a:r>
              <a:rPr lang="en-US" sz="2800" dirty="0" smtClean="0">
                <a:solidFill>
                  <a:srgbClr val="FFFFFF"/>
                </a:solidFill>
              </a:rPr>
              <a:t>to achieve a healthy future for all Georgians.</a:t>
            </a:r>
            <a:endParaRPr lang="en-US" sz="2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978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209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7263" y="1532155"/>
            <a:ext cx="8716211" cy="5018371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Private Insurance Advocacy Resources:</a:t>
            </a:r>
          </a:p>
          <a:p>
            <a:endParaRPr lang="en-US" sz="3000" b="1" i="1" dirty="0">
              <a:solidFill>
                <a:schemeClr val="bg1"/>
              </a:solidFill>
            </a:endParaRPr>
          </a:p>
          <a:p>
            <a:r>
              <a:rPr lang="en-US" sz="3000" b="1" i="1" dirty="0">
                <a:solidFill>
                  <a:schemeClr val="bg1"/>
                </a:solidFill>
              </a:rPr>
              <a:t>h</a:t>
            </a:r>
            <a:r>
              <a:rPr lang="en-US" sz="3000" b="1" i="1" dirty="0" smtClean="0">
                <a:solidFill>
                  <a:schemeClr val="bg1"/>
                </a:solidFill>
              </a:rPr>
              <a:t>ealthyfuturega.org/private-health-insurance-advocacy</a:t>
            </a:r>
          </a:p>
          <a:p>
            <a:endParaRPr lang="en-US" sz="3000" b="1" i="1" dirty="0">
              <a:solidFill>
                <a:schemeClr val="bg1"/>
              </a:solidFill>
            </a:endParaRPr>
          </a:p>
          <a:p>
            <a:r>
              <a:rPr lang="en-US" sz="3000" b="1" i="1" dirty="0">
                <a:solidFill>
                  <a:schemeClr val="bg1"/>
                </a:solidFill>
              </a:rPr>
              <a:t>h</a:t>
            </a:r>
            <a:r>
              <a:rPr lang="en-US" sz="3000" b="1" i="1" dirty="0" smtClean="0">
                <a:solidFill>
                  <a:schemeClr val="bg1"/>
                </a:solidFill>
              </a:rPr>
              <a:t>ealthyfuturega.org/pdfs/SeptMLR.pdf</a:t>
            </a:r>
          </a:p>
          <a:p>
            <a:endParaRPr lang="en-US" sz="3000" b="1" i="1" dirty="0" smtClean="0">
              <a:solidFill>
                <a:schemeClr val="bg1"/>
              </a:solidFill>
            </a:endParaRPr>
          </a:p>
          <a:p>
            <a:r>
              <a:rPr lang="en-US" sz="3000" b="1" i="1" dirty="0">
                <a:solidFill>
                  <a:schemeClr val="bg1"/>
                </a:solidFill>
              </a:rPr>
              <a:t>h</a:t>
            </a:r>
            <a:r>
              <a:rPr lang="en-US" sz="3000" b="1" i="1" dirty="0" smtClean="0">
                <a:solidFill>
                  <a:schemeClr val="bg1"/>
                </a:solidFill>
              </a:rPr>
              <a:t>ealthyfuturega.org/pdfs/Exchange.pdf</a:t>
            </a:r>
          </a:p>
          <a:p>
            <a:endParaRPr lang="en-US" sz="3000" b="1" i="1" dirty="0" smtClean="0">
              <a:solidFill>
                <a:schemeClr val="bg1"/>
              </a:solidFill>
            </a:endParaRPr>
          </a:p>
          <a:p>
            <a:r>
              <a:rPr lang="en-US" sz="3000" b="1" i="1" dirty="0">
                <a:solidFill>
                  <a:schemeClr val="bg1"/>
                </a:solidFill>
              </a:rPr>
              <a:t>h</a:t>
            </a:r>
            <a:r>
              <a:rPr lang="en-US" sz="3000" b="1" i="1" dirty="0" smtClean="0">
                <a:solidFill>
                  <a:schemeClr val="bg1"/>
                </a:solidFill>
              </a:rPr>
              <a:t>ealthyfuturega.org/resources/consumers</a:t>
            </a:r>
          </a:p>
          <a:p>
            <a:pPr algn="l"/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5" name="Picture 4" descr="GHFlogo-whitenotag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80" y="147120"/>
            <a:ext cx="8707631" cy="1385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2467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209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HFlogo-whitenotag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80" y="147120"/>
            <a:ext cx="8707631" cy="1385035"/>
          </a:xfrm>
          <a:prstGeom prst="rect">
            <a:avLst/>
          </a:prstGeom>
        </p:spPr>
      </p:pic>
      <p:pic>
        <p:nvPicPr>
          <p:cNvPr id="2" name="Picture 1" descr="enroll.tif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943" y="1818112"/>
            <a:ext cx="3012298" cy="4572000"/>
          </a:xfrm>
          <a:prstGeom prst="rect">
            <a:avLst/>
          </a:prstGeom>
        </p:spPr>
      </p:pic>
      <p:pic>
        <p:nvPicPr>
          <p:cNvPr id="4" name="Picture 3" descr="enroll2.tif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5710" y="1818112"/>
            <a:ext cx="2945807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1633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209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HFlogo-whitenotag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80" y="147120"/>
            <a:ext cx="8707631" cy="1385035"/>
          </a:xfrm>
          <a:prstGeom prst="rect">
            <a:avLst/>
          </a:prstGeom>
        </p:spPr>
      </p:pic>
      <p:pic>
        <p:nvPicPr>
          <p:cNvPr id="6" name="Picture 5" descr="mlr.tif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211" y="1532155"/>
            <a:ext cx="3627423" cy="1828800"/>
          </a:xfrm>
          <a:prstGeom prst="rect">
            <a:avLst/>
          </a:prstGeom>
        </p:spPr>
      </p:pic>
      <p:pic>
        <p:nvPicPr>
          <p:cNvPr id="7" name="Picture 6" descr="mlr2.tif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5969" y="3726416"/>
            <a:ext cx="2127805" cy="2743200"/>
          </a:xfrm>
          <a:prstGeom prst="rect">
            <a:avLst/>
          </a:prstGeom>
        </p:spPr>
      </p:pic>
      <p:pic>
        <p:nvPicPr>
          <p:cNvPr id="9" name="Picture 8" descr="child only.tif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211" y="3726416"/>
            <a:ext cx="3956435" cy="2743200"/>
          </a:xfrm>
          <a:prstGeom prst="rect">
            <a:avLst/>
          </a:prstGeom>
        </p:spPr>
      </p:pic>
      <p:pic>
        <p:nvPicPr>
          <p:cNvPr id="10" name="Picture 9" descr="exchange.tiff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4962" y="1532155"/>
            <a:ext cx="3455749" cy="2011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1142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57</Words>
  <Application>Microsoft Macintosh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Cindy Zeldin</dc:creator>
  <cp:lastModifiedBy>Cindy Zeldin</cp:lastModifiedBy>
  <cp:revision>5</cp:revision>
  <dcterms:created xsi:type="dcterms:W3CDTF">2015-01-21T01:40:46Z</dcterms:created>
  <dcterms:modified xsi:type="dcterms:W3CDTF">2015-01-21T02:53:25Z</dcterms:modified>
</cp:coreProperties>
</file>