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3EE83-778B-49F1-AFEF-28D67B9757BC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06E5F-5D67-4DA3-8CC5-485409B2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9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5601-7A6C-46D3-AF49-85DB4D06BA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1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5601-7A6C-46D3-AF49-85DB4D06BA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1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95E0-F385-473F-84B8-23AB4E0AD15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E94-11DD-4112-A99B-2BA5A197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95E0-F385-473F-84B8-23AB4E0AD15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E94-11DD-4112-A99B-2BA5A197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3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95E0-F385-473F-84B8-23AB4E0AD15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E94-11DD-4112-A99B-2BA5A197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6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95E0-F385-473F-84B8-23AB4E0AD15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E94-11DD-4112-A99B-2BA5A197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1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95E0-F385-473F-84B8-23AB4E0AD15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E94-11DD-4112-A99B-2BA5A197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95E0-F385-473F-84B8-23AB4E0AD15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E94-11DD-4112-A99B-2BA5A197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5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95E0-F385-473F-84B8-23AB4E0AD15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E94-11DD-4112-A99B-2BA5A197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95E0-F385-473F-84B8-23AB4E0AD15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E94-11DD-4112-A99B-2BA5A197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95E0-F385-473F-84B8-23AB4E0AD15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E94-11DD-4112-A99B-2BA5A197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7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95E0-F385-473F-84B8-23AB4E0AD15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E94-11DD-4112-A99B-2BA5A197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95E0-F385-473F-84B8-23AB4E0AD15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0E94-11DD-4112-A99B-2BA5A197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E95E0-F385-473F-84B8-23AB4E0AD15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0E94-11DD-4112-A99B-2BA5A197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ospirgfoundation.org/resources/orf/so-you-need-health-insurance-now-wha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ospirgfoundation.org/news/orf/over-24-million-waste-cut-2015-health-insurance-premiu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spirgfoundation.org/blogs/blog/orf/whole-shebang-glance-proposed-health-insurance-rates-2015" TargetMode="External"/><Relationship Id="rId5" Type="http://schemas.openxmlformats.org/officeDocument/2006/relationships/hyperlink" Target="http://ospirgfoundation.org/issues/orf/health-insurance-rate-watch-project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ospirgfoundation.org/issues/orf/health-insurance-ale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38" y="0"/>
            <a:ext cx="916463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638" y="6248400"/>
            <a:ext cx="91646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OSPIRG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Private Insurance Advocacy Resources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12" y="16764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Rate Watch Project: </a:t>
            </a:r>
            <a:r>
              <a:rPr lang="en-US" sz="2000" dirty="0" smtClean="0">
                <a:hlinkClick r:id="rId5"/>
              </a:rPr>
              <a:t>http://ospirgfoundation.org/issues/orf/health-insurance-rate-watch-project</a:t>
            </a:r>
            <a:r>
              <a:rPr lang="en-US" sz="2000" dirty="0" smtClean="0"/>
              <a:t>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Sample rate filing analyses: </a:t>
            </a:r>
            <a:r>
              <a:rPr lang="en-US" sz="2000" dirty="0" smtClean="0">
                <a:hlinkClick r:id="rId6"/>
              </a:rPr>
              <a:t>http://ospirgfoundation.org/blogs/blog/orf/whole-shebang-glance-proposed-health-insurance-rates-2015</a:t>
            </a:r>
            <a:r>
              <a:rPr lang="en-US" sz="2000" dirty="0" smtClean="0"/>
              <a:t> </a:t>
            </a:r>
            <a:endParaRPr 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Sample press release: </a:t>
            </a:r>
            <a:r>
              <a:rPr lang="en-US" sz="2000" dirty="0" smtClean="0">
                <a:hlinkClick r:id="rId7"/>
              </a:rPr>
              <a:t>http://ospirgfoundation.org/news/orf/over-24-million-waste-cut-2015-health-insurance-premiums</a:t>
            </a:r>
            <a:r>
              <a:rPr lang="en-US" sz="2000" dirty="0" smtClean="0"/>
              <a:t> </a:t>
            </a:r>
            <a:endParaRPr lang="en-US" sz="20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Health Insurance 101 guide: </a:t>
            </a:r>
            <a:r>
              <a:rPr lang="en-US" sz="2000" dirty="0" smtClean="0">
                <a:hlinkClick r:id="rId8"/>
              </a:rPr>
              <a:t>http://ospirgfoundation.org/resources/orf/so-you-need-health-insurance-now-what</a:t>
            </a:r>
            <a:r>
              <a:rPr lang="en-US" sz="2000" dirty="0" smtClean="0"/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Health Insurance Alert: </a:t>
            </a:r>
            <a:r>
              <a:rPr lang="en-US" sz="2000" dirty="0" smtClean="0">
                <a:hlinkClick r:id="rId9"/>
              </a:rPr>
              <a:t>http://ospirgfoundation.org/issues/orf/health-insurance-alert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6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84284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03" y="0"/>
            <a:ext cx="53278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2982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01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44</Words>
  <Application>Microsoft Office PowerPoint</Application>
  <PresentationFormat>On-screen Show (4:3)</PresentationFormat>
  <Paragraphs>11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</dc:creator>
  <cp:lastModifiedBy>Cheryl Parcham</cp:lastModifiedBy>
  <cp:revision>5</cp:revision>
  <dcterms:created xsi:type="dcterms:W3CDTF">2015-01-14T19:28:22Z</dcterms:created>
  <dcterms:modified xsi:type="dcterms:W3CDTF">2015-02-02T15:53:51Z</dcterms:modified>
</cp:coreProperties>
</file>